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9" r:id="rId4"/>
  </p:sldMasterIdLst>
  <p:notesMasterIdLst>
    <p:notesMasterId r:id="rId19"/>
  </p:notesMasterIdLst>
  <p:sldIdLst>
    <p:sldId id="308" r:id="rId5"/>
    <p:sldId id="338" r:id="rId6"/>
    <p:sldId id="309" r:id="rId7"/>
    <p:sldId id="311" r:id="rId8"/>
    <p:sldId id="313" r:id="rId9"/>
    <p:sldId id="331" r:id="rId10"/>
    <p:sldId id="332" r:id="rId11"/>
    <p:sldId id="340" r:id="rId12"/>
    <p:sldId id="333" r:id="rId13"/>
    <p:sldId id="334" r:id="rId14"/>
    <p:sldId id="335" r:id="rId15"/>
    <p:sldId id="336" r:id="rId16"/>
    <p:sldId id="337" r:id="rId17"/>
    <p:sldId id="34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ek 4" id="{9D1F8EFC-AC46-4FA4-BE22-DC2EBDCDE0F1}">
          <p14:sldIdLst>
            <p14:sldId id="308"/>
            <p14:sldId id="338"/>
            <p14:sldId id="309"/>
            <p14:sldId id="311"/>
            <p14:sldId id="313"/>
            <p14:sldId id="331"/>
            <p14:sldId id="332"/>
            <p14:sldId id="340"/>
            <p14:sldId id="333"/>
            <p14:sldId id="334"/>
            <p14:sldId id="335"/>
            <p14:sldId id="336"/>
            <p14:sldId id="337"/>
            <p14:sldId id="34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5A0921-412A-4967-AF0A-81D64260FD47}" v="27" dt="2020-03-18T08:49:53.0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4" autoAdjust="0"/>
    <p:restoredTop sz="85553" autoAdjust="0"/>
  </p:normalViewPr>
  <p:slideViewPr>
    <p:cSldViewPr snapToGrid="0">
      <p:cViewPr varScale="1">
        <p:scale>
          <a:sx n="70" d="100"/>
          <a:sy n="70" d="100"/>
        </p:scale>
        <p:origin x="112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40" d="100"/>
          <a:sy n="140" d="100"/>
        </p:scale>
        <p:origin x="1032" y="-7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vonne Van der Meulen" userId="5f6fece0-aa25-454e-9b4e-378a81544726" providerId="ADAL" clId="{62A0FE00-9EB4-46DD-8BA1-D23EB4E17ED1}"/>
    <pc:docChg chg="undo custSel mod addSld delSld modSld sldOrd modSection">
      <pc:chgData name="Yvonne Van der Meulen" userId="5f6fece0-aa25-454e-9b4e-378a81544726" providerId="ADAL" clId="{62A0FE00-9EB4-46DD-8BA1-D23EB4E17ED1}" dt="2019-12-09T13:23:11.136" v="3115" actId="20577"/>
      <pc:docMkLst>
        <pc:docMk/>
      </pc:docMkLst>
      <pc:sldChg chg="modSp">
        <pc:chgData name="Yvonne Van der Meulen" userId="5f6fece0-aa25-454e-9b4e-378a81544726" providerId="ADAL" clId="{62A0FE00-9EB4-46DD-8BA1-D23EB4E17ED1}" dt="2019-11-25T06:09:50.885" v="121" actId="14100"/>
        <pc:sldMkLst>
          <pc:docMk/>
          <pc:sldMk cId="932477677" sldId="257"/>
        </pc:sldMkLst>
        <pc:spChg chg="mod">
          <ac:chgData name="Yvonne Van der Meulen" userId="5f6fece0-aa25-454e-9b4e-378a81544726" providerId="ADAL" clId="{62A0FE00-9EB4-46DD-8BA1-D23EB4E17ED1}" dt="2019-11-25T06:09:50.885" v="121" actId="14100"/>
          <ac:spMkLst>
            <pc:docMk/>
            <pc:sldMk cId="932477677" sldId="257"/>
            <ac:spMk id="3" creationId="{00000000-0000-0000-0000-000000000000}"/>
          </ac:spMkLst>
        </pc:spChg>
      </pc:sldChg>
      <pc:sldChg chg="modSp">
        <pc:chgData name="Yvonne Van der Meulen" userId="5f6fece0-aa25-454e-9b4e-378a81544726" providerId="ADAL" clId="{62A0FE00-9EB4-46DD-8BA1-D23EB4E17ED1}" dt="2019-11-25T06:03:23.453" v="6" actId="1076"/>
        <pc:sldMkLst>
          <pc:docMk/>
          <pc:sldMk cId="148882798" sldId="261"/>
        </pc:sldMkLst>
        <pc:spChg chg="mod">
          <ac:chgData name="Yvonne Van der Meulen" userId="5f6fece0-aa25-454e-9b4e-378a81544726" providerId="ADAL" clId="{62A0FE00-9EB4-46DD-8BA1-D23EB4E17ED1}" dt="2019-11-25T06:03:20.636" v="5" actId="1076"/>
          <ac:spMkLst>
            <pc:docMk/>
            <pc:sldMk cId="148882798" sldId="261"/>
            <ac:spMk id="2" creationId="{00000000-0000-0000-0000-000000000000}"/>
          </ac:spMkLst>
        </pc:spChg>
        <pc:spChg chg="mod">
          <ac:chgData name="Yvonne Van der Meulen" userId="5f6fece0-aa25-454e-9b4e-378a81544726" providerId="ADAL" clId="{62A0FE00-9EB4-46DD-8BA1-D23EB4E17ED1}" dt="2019-11-25T06:03:23.453" v="6" actId="1076"/>
          <ac:spMkLst>
            <pc:docMk/>
            <pc:sldMk cId="148882798" sldId="261"/>
            <ac:spMk id="3" creationId="{00000000-0000-0000-0000-000000000000}"/>
          </ac:spMkLst>
        </pc:spChg>
      </pc:sldChg>
      <pc:sldChg chg="modSp">
        <pc:chgData name="Yvonne Van der Meulen" userId="5f6fece0-aa25-454e-9b4e-378a81544726" providerId="ADAL" clId="{62A0FE00-9EB4-46DD-8BA1-D23EB4E17ED1}" dt="2019-11-25T06:04:29.796" v="117" actId="20577"/>
        <pc:sldMkLst>
          <pc:docMk/>
          <pc:sldMk cId="857244020" sldId="265"/>
        </pc:sldMkLst>
        <pc:spChg chg="mod">
          <ac:chgData name="Yvonne Van der Meulen" userId="5f6fece0-aa25-454e-9b4e-378a81544726" providerId="ADAL" clId="{62A0FE00-9EB4-46DD-8BA1-D23EB4E17ED1}" dt="2019-11-25T06:04:29.796" v="117" actId="20577"/>
          <ac:spMkLst>
            <pc:docMk/>
            <pc:sldMk cId="857244020" sldId="265"/>
            <ac:spMk id="3" creationId="{00000000-0000-0000-0000-000000000000}"/>
          </ac:spMkLst>
        </pc:spChg>
      </pc:sldChg>
      <pc:sldChg chg="modSp">
        <pc:chgData name="Yvonne Van der Meulen" userId="5f6fece0-aa25-454e-9b4e-378a81544726" providerId="ADAL" clId="{62A0FE00-9EB4-46DD-8BA1-D23EB4E17ED1}" dt="2019-11-25T06:03:47.463" v="7" actId="1076"/>
        <pc:sldMkLst>
          <pc:docMk/>
          <pc:sldMk cId="1372578338" sldId="267"/>
        </pc:sldMkLst>
        <pc:spChg chg="mod">
          <ac:chgData name="Yvonne Van der Meulen" userId="5f6fece0-aa25-454e-9b4e-378a81544726" providerId="ADAL" clId="{62A0FE00-9EB4-46DD-8BA1-D23EB4E17ED1}" dt="2019-11-25T06:03:47.463" v="7" actId="1076"/>
          <ac:spMkLst>
            <pc:docMk/>
            <pc:sldMk cId="1372578338" sldId="267"/>
            <ac:spMk id="3" creationId="{00000000-0000-0000-0000-000000000000}"/>
          </ac:spMkLst>
        </pc:spChg>
      </pc:sldChg>
      <pc:sldChg chg="addSp modSp mod setBg setClrOvrMap delDesignElem">
        <pc:chgData name="Yvonne Van der Meulen" userId="5f6fece0-aa25-454e-9b4e-378a81544726" providerId="ADAL" clId="{62A0FE00-9EB4-46DD-8BA1-D23EB4E17ED1}" dt="2019-12-02T07:10:10.969" v="130" actId="26606"/>
        <pc:sldMkLst>
          <pc:docMk/>
          <pc:sldMk cId="4254102121" sldId="286"/>
        </pc:sldMkLst>
        <pc:spChg chg="mod">
          <ac:chgData name="Yvonne Van der Meulen" userId="5f6fece0-aa25-454e-9b4e-378a81544726" providerId="ADAL" clId="{62A0FE00-9EB4-46DD-8BA1-D23EB4E17ED1}" dt="2019-12-02T07:10:10.969" v="130" actId="26606"/>
          <ac:spMkLst>
            <pc:docMk/>
            <pc:sldMk cId="4254102121" sldId="286"/>
            <ac:spMk id="2" creationId="{00000000-0000-0000-0000-000000000000}"/>
          </ac:spMkLst>
        </pc:spChg>
        <pc:spChg chg="add">
          <ac:chgData name="Yvonne Van der Meulen" userId="5f6fece0-aa25-454e-9b4e-378a81544726" providerId="ADAL" clId="{62A0FE00-9EB4-46DD-8BA1-D23EB4E17ED1}" dt="2019-12-02T07:10:10.969" v="130" actId="26606"/>
          <ac:spMkLst>
            <pc:docMk/>
            <pc:sldMk cId="4254102121" sldId="286"/>
            <ac:spMk id="8" creationId="{A10C41F2-1746-4431-9B52-B9F147A896B8}"/>
          </ac:spMkLst>
        </pc:spChg>
        <pc:spChg chg="add">
          <ac:chgData name="Yvonne Van der Meulen" userId="5f6fece0-aa25-454e-9b4e-378a81544726" providerId="ADAL" clId="{62A0FE00-9EB4-46DD-8BA1-D23EB4E17ED1}" dt="2019-12-02T07:10:10.969" v="130" actId="26606"/>
          <ac:spMkLst>
            <pc:docMk/>
            <pc:sldMk cId="4254102121" sldId="286"/>
            <ac:spMk id="10" creationId="{7984928E-D694-4849-BBAD-D7C7DC405478}"/>
          </ac:spMkLst>
        </pc:spChg>
        <pc:cxnChg chg="add">
          <ac:chgData name="Yvonne Van der Meulen" userId="5f6fece0-aa25-454e-9b4e-378a81544726" providerId="ADAL" clId="{62A0FE00-9EB4-46DD-8BA1-D23EB4E17ED1}" dt="2019-12-02T07:10:10.969" v="130" actId="26606"/>
          <ac:cxnSpMkLst>
            <pc:docMk/>
            <pc:sldMk cId="4254102121" sldId="286"/>
            <ac:cxnSpMk id="12" creationId="{99237721-19CF-41B1-AA0A-E1E1A8282D52}"/>
          </ac:cxnSpMkLst>
        </pc:cxnChg>
      </pc:sldChg>
      <pc:sldChg chg="addSp modSp mod setBg delDesignElem">
        <pc:chgData name="Yvonne Van der Meulen" userId="5f6fece0-aa25-454e-9b4e-378a81544726" providerId="ADAL" clId="{62A0FE00-9EB4-46DD-8BA1-D23EB4E17ED1}" dt="2019-12-02T07:09:43.478" v="126" actId="255"/>
        <pc:sldMkLst>
          <pc:docMk/>
          <pc:sldMk cId="1228067701" sldId="305"/>
        </pc:sldMkLst>
        <pc:spChg chg="mod">
          <ac:chgData name="Yvonne Van der Meulen" userId="5f6fece0-aa25-454e-9b4e-378a81544726" providerId="ADAL" clId="{62A0FE00-9EB4-46DD-8BA1-D23EB4E17ED1}" dt="2019-12-02T07:09:43.478" v="126" actId="255"/>
          <ac:spMkLst>
            <pc:docMk/>
            <pc:sldMk cId="1228067701" sldId="305"/>
            <ac:spMk id="3" creationId="{83B46914-E987-45EF-9976-C51CC0ECDE49}"/>
          </ac:spMkLst>
        </pc:spChg>
        <pc:spChg chg="add">
          <ac:chgData name="Yvonne Van der Meulen" userId="5f6fece0-aa25-454e-9b4e-378a81544726" providerId="ADAL" clId="{62A0FE00-9EB4-46DD-8BA1-D23EB4E17ED1}" dt="2019-12-02T07:09:37.211" v="125" actId="26606"/>
          <ac:spMkLst>
            <pc:docMk/>
            <pc:sldMk cId="1228067701" sldId="305"/>
            <ac:spMk id="71" creationId="{16BA3B9B-A5EE-4E60-B809-93226826189D}"/>
          </ac:spMkLst>
        </pc:spChg>
        <pc:picChg chg="mod">
          <ac:chgData name="Yvonne Van der Meulen" userId="5f6fece0-aa25-454e-9b4e-378a81544726" providerId="ADAL" clId="{62A0FE00-9EB4-46DD-8BA1-D23EB4E17ED1}" dt="2019-12-02T07:09:37.211" v="125" actId="26606"/>
          <ac:picMkLst>
            <pc:docMk/>
            <pc:sldMk cId="1228067701" sldId="305"/>
            <ac:picMk id="1026" creationId="{20257605-02F2-48E3-99FD-775F260E598E}"/>
          </ac:picMkLst>
        </pc:picChg>
        <pc:cxnChg chg="add">
          <ac:chgData name="Yvonne Van der Meulen" userId="5f6fece0-aa25-454e-9b4e-378a81544726" providerId="ADAL" clId="{62A0FE00-9EB4-46DD-8BA1-D23EB4E17ED1}" dt="2019-12-02T07:09:37.211" v="125" actId="26606"/>
          <ac:cxnSpMkLst>
            <pc:docMk/>
            <pc:sldMk cId="1228067701" sldId="305"/>
            <ac:cxnSpMk id="73" creationId="{2F119B9D-EB57-4E21-A62E-D4EB28B107D7}"/>
          </ac:cxnSpMkLst>
        </pc:cxnChg>
      </pc:sldChg>
      <pc:sldChg chg="addSp delSp modSp mod setBg setClrOvrMap delDesignElem">
        <pc:chgData name="Yvonne Van der Meulen" userId="5f6fece0-aa25-454e-9b4e-378a81544726" providerId="ADAL" clId="{62A0FE00-9EB4-46DD-8BA1-D23EB4E17ED1}" dt="2019-12-02T07:10:02.761" v="129" actId="26606"/>
        <pc:sldMkLst>
          <pc:docMk/>
          <pc:sldMk cId="4151594868" sldId="306"/>
        </pc:sldMkLst>
        <pc:spChg chg="mod">
          <ac:chgData name="Yvonne Van der Meulen" userId="5f6fece0-aa25-454e-9b4e-378a81544726" providerId="ADAL" clId="{62A0FE00-9EB4-46DD-8BA1-D23EB4E17ED1}" dt="2019-12-02T07:10:02.761" v="129" actId="26606"/>
          <ac:spMkLst>
            <pc:docMk/>
            <pc:sldMk cId="4151594868" sldId="306"/>
            <ac:spMk id="2" creationId="{183E2E2C-BE1F-475D-BC22-D5B96BFF19D2}"/>
          </ac:spMkLst>
        </pc:spChg>
        <pc:spChg chg="mod">
          <ac:chgData name="Yvonne Van der Meulen" userId="5f6fece0-aa25-454e-9b4e-378a81544726" providerId="ADAL" clId="{62A0FE00-9EB4-46DD-8BA1-D23EB4E17ED1}" dt="2019-12-02T07:10:02.761" v="129" actId="26606"/>
          <ac:spMkLst>
            <pc:docMk/>
            <pc:sldMk cId="4151594868" sldId="306"/>
            <ac:spMk id="3" creationId="{D1385C77-D040-4F6E-9CD8-AB110F79252F}"/>
          </ac:spMkLst>
        </pc:spChg>
        <pc:spChg chg="add del">
          <ac:chgData name="Yvonne Van der Meulen" userId="5f6fece0-aa25-454e-9b4e-378a81544726" providerId="ADAL" clId="{62A0FE00-9EB4-46DD-8BA1-D23EB4E17ED1}" dt="2019-12-02T07:10:02.753" v="128" actId="26606"/>
          <ac:spMkLst>
            <pc:docMk/>
            <pc:sldMk cId="4151594868" sldId="306"/>
            <ac:spMk id="8" creationId="{2F7507C1-F56F-4773-B8DF-13651FC0B1F2}"/>
          </ac:spMkLst>
        </pc:spChg>
        <pc:spChg chg="add del">
          <ac:chgData name="Yvonne Van der Meulen" userId="5f6fece0-aa25-454e-9b4e-378a81544726" providerId="ADAL" clId="{62A0FE00-9EB4-46DD-8BA1-D23EB4E17ED1}" dt="2019-12-02T07:10:02.753" v="128" actId="26606"/>
          <ac:spMkLst>
            <pc:docMk/>
            <pc:sldMk cId="4151594868" sldId="306"/>
            <ac:spMk id="10" creationId="{354706C1-38B7-4C23-8749-906CB0DC80A8}"/>
          </ac:spMkLst>
        </pc:spChg>
        <pc:spChg chg="add del">
          <ac:chgData name="Yvonne Van der Meulen" userId="5f6fece0-aa25-454e-9b4e-378a81544726" providerId="ADAL" clId="{62A0FE00-9EB4-46DD-8BA1-D23EB4E17ED1}" dt="2019-12-02T07:10:02.753" v="128" actId="26606"/>
          <ac:spMkLst>
            <pc:docMk/>
            <pc:sldMk cId="4151594868" sldId="306"/>
            <ac:spMk id="12" creationId="{FEE15661-B0F2-42AE-A75B-0999B2CF5983}"/>
          </ac:spMkLst>
        </pc:spChg>
        <pc:spChg chg="add">
          <ac:chgData name="Yvonne Van der Meulen" userId="5f6fece0-aa25-454e-9b4e-378a81544726" providerId="ADAL" clId="{62A0FE00-9EB4-46DD-8BA1-D23EB4E17ED1}" dt="2019-12-02T07:10:02.761" v="129" actId="26606"/>
          <ac:spMkLst>
            <pc:docMk/>
            <pc:sldMk cId="4151594868" sldId="306"/>
            <ac:spMk id="16" creationId="{D59876C1-9656-4C94-856C-1F83ECF75D41}"/>
          </ac:spMkLst>
        </pc:spChg>
        <pc:spChg chg="add">
          <ac:chgData name="Yvonne Van der Meulen" userId="5f6fece0-aa25-454e-9b4e-378a81544726" providerId="ADAL" clId="{62A0FE00-9EB4-46DD-8BA1-D23EB4E17ED1}" dt="2019-12-02T07:10:02.761" v="129" actId="26606"/>
          <ac:spMkLst>
            <pc:docMk/>
            <pc:sldMk cId="4151594868" sldId="306"/>
            <ac:spMk id="17" creationId="{BC82E0D7-37D0-4C31-B2DA-233C8F10C968}"/>
          </ac:spMkLst>
        </pc:spChg>
        <pc:spChg chg="add">
          <ac:chgData name="Yvonne Van der Meulen" userId="5f6fece0-aa25-454e-9b4e-378a81544726" providerId="ADAL" clId="{62A0FE00-9EB4-46DD-8BA1-D23EB4E17ED1}" dt="2019-12-02T07:10:02.761" v="129" actId="26606"/>
          <ac:spMkLst>
            <pc:docMk/>
            <pc:sldMk cId="4151594868" sldId="306"/>
            <ac:spMk id="19" creationId="{F9F40211-4307-4706-AE59-83AC153FBFFA}"/>
          </ac:spMkLst>
        </pc:spChg>
        <pc:cxnChg chg="add del">
          <ac:chgData name="Yvonne Van der Meulen" userId="5f6fece0-aa25-454e-9b4e-378a81544726" providerId="ADAL" clId="{62A0FE00-9EB4-46DD-8BA1-D23EB4E17ED1}" dt="2019-12-02T07:10:02.753" v="128" actId="26606"/>
          <ac:cxnSpMkLst>
            <pc:docMk/>
            <pc:sldMk cId="4151594868" sldId="306"/>
            <ac:cxnSpMk id="14" creationId="{CD161189-7A5B-4B2B-93DC-777102994750}"/>
          </ac:cxnSpMkLst>
        </pc:cxnChg>
        <pc:cxnChg chg="add">
          <ac:chgData name="Yvonne Van der Meulen" userId="5f6fece0-aa25-454e-9b4e-378a81544726" providerId="ADAL" clId="{62A0FE00-9EB4-46DD-8BA1-D23EB4E17ED1}" dt="2019-12-02T07:10:02.761" v="129" actId="26606"/>
          <ac:cxnSpMkLst>
            <pc:docMk/>
            <pc:sldMk cId="4151594868" sldId="306"/>
            <ac:cxnSpMk id="18" creationId="{1AD3A364-FD48-4C42-B623-DAD0C3ED6B47}"/>
          </ac:cxnSpMkLst>
        </pc:cxnChg>
      </pc:sldChg>
      <pc:sldChg chg="addSp delSp modSp add">
        <pc:chgData name="Yvonne Van der Meulen" userId="5f6fece0-aa25-454e-9b4e-378a81544726" providerId="ADAL" clId="{62A0FE00-9EB4-46DD-8BA1-D23EB4E17ED1}" dt="2019-12-08T12:09:24.177" v="183" actId="20577"/>
        <pc:sldMkLst>
          <pc:docMk/>
          <pc:sldMk cId="540629338" sldId="308"/>
        </pc:sldMkLst>
        <pc:spChg chg="del">
          <ac:chgData name="Yvonne Van der Meulen" userId="5f6fece0-aa25-454e-9b4e-378a81544726" providerId="ADAL" clId="{62A0FE00-9EB4-46DD-8BA1-D23EB4E17ED1}" dt="2019-12-08T12:09:03.862" v="133"/>
          <ac:spMkLst>
            <pc:docMk/>
            <pc:sldMk cId="540629338" sldId="308"/>
            <ac:spMk id="2" creationId="{85AC163C-319E-45E6-879F-D932E4587FFC}"/>
          </ac:spMkLst>
        </pc:spChg>
        <pc:spChg chg="del">
          <ac:chgData name="Yvonne Van der Meulen" userId="5f6fece0-aa25-454e-9b4e-378a81544726" providerId="ADAL" clId="{62A0FE00-9EB4-46DD-8BA1-D23EB4E17ED1}" dt="2019-12-08T12:09:03.862" v="133"/>
          <ac:spMkLst>
            <pc:docMk/>
            <pc:sldMk cId="540629338" sldId="308"/>
            <ac:spMk id="3" creationId="{16E37A6B-ACD2-45D0-955F-311756417A10}"/>
          </ac:spMkLst>
        </pc:spChg>
        <pc:spChg chg="add mod">
          <ac:chgData name="Yvonne Van der Meulen" userId="5f6fece0-aa25-454e-9b4e-378a81544726" providerId="ADAL" clId="{62A0FE00-9EB4-46DD-8BA1-D23EB4E17ED1}" dt="2019-12-08T12:09:21.297" v="177" actId="20577"/>
          <ac:spMkLst>
            <pc:docMk/>
            <pc:sldMk cId="540629338" sldId="308"/>
            <ac:spMk id="4" creationId="{80E7A0FB-0ABD-4865-82D2-915B4998605A}"/>
          </ac:spMkLst>
        </pc:spChg>
        <pc:spChg chg="add mod">
          <ac:chgData name="Yvonne Van der Meulen" userId="5f6fece0-aa25-454e-9b4e-378a81544726" providerId="ADAL" clId="{62A0FE00-9EB4-46DD-8BA1-D23EB4E17ED1}" dt="2019-12-08T12:09:24.177" v="183" actId="20577"/>
          <ac:spMkLst>
            <pc:docMk/>
            <pc:sldMk cId="540629338" sldId="308"/>
            <ac:spMk id="5" creationId="{47D96369-7A67-4B0E-877F-7743070A9182}"/>
          </ac:spMkLst>
        </pc:spChg>
      </pc:sldChg>
      <pc:sldChg chg="modSp add">
        <pc:chgData name="Yvonne Van der Meulen" userId="5f6fece0-aa25-454e-9b4e-378a81544726" providerId="ADAL" clId="{62A0FE00-9EB4-46DD-8BA1-D23EB4E17ED1}" dt="2019-12-09T13:23:11.136" v="3115" actId="20577"/>
        <pc:sldMkLst>
          <pc:docMk/>
          <pc:sldMk cId="1262506810" sldId="309"/>
        </pc:sldMkLst>
        <pc:spChg chg="mod">
          <ac:chgData name="Yvonne Van der Meulen" userId="5f6fece0-aa25-454e-9b4e-378a81544726" providerId="ADAL" clId="{62A0FE00-9EB4-46DD-8BA1-D23EB4E17ED1}" dt="2019-12-08T12:09:29.791" v="192" actId="20577"/>
          <ac:spMkLst>
            <pc:docMk/>
            <pc:sldMk cId="1262506810" sldId="309"/>
            <ac:spMk id="2" creationId="{A3BAAB12-D603-4398-ABDF-F6E658DE1C4D}"/>
          </ac:spMkLst>
        </pc:spChg>
        <pc:spChg chg="mod">
          <ac:chgData name="Yvonne Van der Meulen" userId="5f6fece0-aa25-454e-9b4e-378a81544726" providerId="ADAL" clId="{62A0FE00-9EB4-46DD-8BA1-D23EB4E17ED1}" dt="2019-12-09T13:23:11.136" v="3115" actId="20577"/>
          <ac:spMkLst>
            <pc:docMk/>
            <pc:sldMk cId="1262506810" sldId="309"/>
            <ac:spMk id="3" creationId="{B2691E84-EA7C-4C2D-BFFA-7AE1FC291A94}"/>
          </ac:spMkLst>
        </pc:spChg>
      </pc:sldChg>
      <pc:sldChg chg="addSp delSp modSp add mod ord setBg setClrOvrMap">
        <pc:chgData name="Yvonne Van der Meulen" userId="5f6fece0-aa25-454e-9b4e-378a81544726" providerId="ADAL" clId="{62A0FE00-9EB4-46DD-8BA1-D23EB4E17ED1}" dt="2019-12-08T16:11:48.297" v="2801" actId="20577"/>
        <pc:sldMkLst>
          <pc:docMk/>
          <pc:sldMk cId="4182071262" sldId="311"/>
        </pc:sldMkLst>
        <pc:spChg chg="mod">
          <ac:chgData name="Yvonne Van der Meulen" userId="5f6fece0-aa25-454e-9b4e-378a81544726" providerId="ADAL" clId="{62A0FE00-9EB4-46DD-8BA1-D23EB4E17ED1}" dt="2019-12-08T12:37:59.076" v="1857" actId="26606"/>
          <ac:spMkLst>
            <pc:docMk/>
            <pc:sldMk cId="4182071262" sldId="311"/>
            <ac:spMk id="2" creationId="{562DD098-1C86-4BD7-8AE0-CCA7BE04D9AD}"/>
          </ac:spMkLst>
        </pc:spChg>
        <pc:spChg chg="add del mod">
          <ac:chgData name="Yvonne Van der Meulen" userId="5f6fece0-aa25-454e-9b4e-378a81544726" providerId="ADAL" clId="{62A0FE00-9EB4-46DD-8BA1-D23EB4E17ED1}" dt="2019-12-08T12:37:59.076" v="1857" actId="26606"/>
          <ac:spMkLst>
            <pc:docMk/>
            <pc:sldMk cId="4182071262" sldId="311"/>
            <ac:spMk id="3" creationId="{0F5A333D-1D6E-4EA7-8BDD-199C263D51C4}"/>
          </ac:spMkLst>
        </pc:spChg>
        <pc:spChg chg="add del">
          <ac:chgData name="Yvonne Van der Meulen" userId="5f6fece0-aa25-454e-9b4e-378a81544726" providerId="ADAL" clId="{62A0FE00-9EB4-46DD-8BA1-D23EB4E17ED1}" dt="2019-12-08T12:37:38.784" v="1846" actId="26606"/>
          <ac:spMkLst>
            <pc:docMk/>
            <pc:sldMk cId="4182071262" sldId="311"/>
            <ac:spMk id="8" creationId="{39E4C68A-A4A9-48A4-9FF2-D2896B1EA01F}"/>
          </ac:spMkLst>
        </pc:spChg>
        <pc:spChg chg="add del">
          <ac:chgData name="Yvonne Van der Meulen" userId="5f6fece0-aa25-454e-9b4e-378a81544726" providerId="ADAL" clId="{62A0FE00-9EB4-46DD-8BA1-D23EB4E17ED1}" dt="2019-12-08T12:37:38.784" v="1846" actId="26606"/>
          <ac:spMkLst>
            <pc:docMk/>
            <pc:sldMk cId="4182071262" sldId="311"/>
            <ac:spMk id="10" creationId="{E2B9AEA5-52CB-49A6-AF8A-33502F291B91}"/>
          </ac:spMkLst>
        </pc:spChg>
        <pc:spChg chg="add del">
          <ac:chgData name="Yvonne Van der Meulen" userId="5f6fece0-aa25-454e-9b4e-378a81544726" providerId="ADAL" clId="{62A0FE00-9EB4-46DD-8BA1-D23EB4E17ED1}" dt="2019-12-08T12:37:48.378" v="1852" actId="26606"/>
          <ac:spMkLst>
            <pc:docMk/>
            <pc:sldMk cId="4182071262" sldId="311"/>
            <ac:spMk id="17" creationId="{097A3CF4-CED0-4DC4-AEBC-EB2102B13E9A}"/>
          </ac:spMkLst>
        </pc:spChg>
        <pc:spChg chg="add del">
          <ac:chgData name="Yvonne Van der Meulen" userId="5f6fece0-aa25-454e-9b4e-378a81544726" providerId="ADAL" clId="{62A0FE00-9EB4-46DD-8BA1-D23EB4E17ED1}" dt="2019-12-08T12:37:51.492" v="1854" actId="26606"/>
          <ac:spMkLst>
            <pc:docMk/>
            <pc:sldMk cId="4182071262" sldId="311"/>
            <ac:spMk id="21" creationId="{0F5A333D-1D6E-4EA7-8BDD-199C263D51C4}"/>
          </ac:spMkLst>
        </pc:spChg>
        <pc:spChg chg="add del">
          <ac:chgData name="Yvonne Van der Meulen" userId="5f6fece0-aa25-454e-9b4e-378a81544726" providerId="ADAL" clId="{62A0FE00-9EB4-46DD-8BA1-D23EB4E17ED1}" dt="2019-12-08T12:37:59.072" v="1856" actId="26606"/>
          <ac:spMkLst>
            <pc:docMk/>
            <pc:sldMk cId="4182071262" sldId="311"/>
            <ac:spMk id="24" creationId="{39E4C68A-A4A9-48A4-9FF2-D2896B1EA01F}"/>
          </ac:spMkLst>
        </pc:spChg>
        <pc:spChg chg="add del">
          <ac:chgData name="Yvonne Van der Meulen" userId="5f6fece0-aa25-454e-9b4e-378a81544726" providerId="ADAL" clId="{62A0FE00-9EB4-46DD-8BA1-D23EB4E17ED1}" dt="2019-12-08T12:37:59.072" v="1856" actId="26606"/>
          <ac:spMkLst>
            <pc:docMk/>
            <pc:sldMk cId="4182071262" sldId="311"/>
            <ac:spMk id="25" creationId="{E2B9AEA5-52CB-49A6-AF8A-33502F291B91}"/>
          </ac:spMkLst>
        </pc:spChg>
        <pc:spChg chg="add del">
          <ac:chgData name="Yvonne Van der Meulen" userId="5f6fece0-aa25-454e-9b4e-378a81544726" providerId="ADAL" clId="{62A0FE00-9EB4-46DD-8BA1-D23EB4E17ED1}" dt="2019-12-08T12:37:59.072" v="1856" actId="26606"/>
          <ac:spMkLst>
            <pc:docMk/>
            <pc:sldMk cId="4182071262" sldId="311"/>
            <ac:spMk id="26" creationId="{0F5A333D-1D6E-4EA7-8BDD-199C263D51C4}"/>
          </ac:spMkLst>
        </pc:spChg>
        <pc:spChg chg="add">
          <ac:chgData name="Yvonne Van der Meulen" userId="5f6fece0-aa25-454e-9b4e-378a81544726" providerId="ADAL" clId="{62A0FE00-9EB4-46DD-8BA1-D23EB4E17ED1}" dt="2019-12-08T12:37:59.076" v="1857" actId="26606"/>
          <ac:spMkLst>
            <pc:docMk/>
            <pc:sldMk cId="4182071262" sldId="311"/>
            <ac:spMk id="28" creationId="{B0890400-BB8B-4A44-AB63-65C7CA223EBA}"/>
          </ac:spMkLst>
        </pc:spChg>
        <pc:spChg chg="add mod">
          <ac:chgData name="Yvonne Van der Meulen" userId="5f6fece0-aa25-454e-9b4e-378a81544726" providerId="ADAL" clId="{62A0FE00-9EB4-46DD-8BA1-D23EB4E17ED1}" dt="2019-12-08T16:11:48.297" v="2801" actId="20577"/>
          <ac:spMkLst>
            <pc:docMk/>
            <pc:sldMk cId="4182071262" sldId="311"/>
            <ac:spMk id="30" creationId="{0F5A333D-1D6E-4EA7-8BDD-199C263D51C4}"/>
          </ac:spMkLst>
        </pc:spChg>
        <pc:graphicFrameChg chg="add del">
          <ac:chgData name="Yvonne Van der Meulen" userId="5f6fece0-aa25-454e-9b4e-378a81544726" providerId="ADAL" clId="{62A0FE00-9EB4-46DD-8BA1-D23EB4E17ED1}" dt="2019-12-08T12:37:48.378" v="1852" actId="26606"/>
          <ac:graphicFrameMkLst>
            <pc:docMk/>
            <pc:sldMk cId="4182071262" sldId="311"/>
            <ac:graphicFrameMk id="19" creationId="{A0E2ED2C-8DE9-4DF8-983F-2B0D099D2AB2}"/>
          </ac:graphicFrameMkLst>
        </pc:graphicFrameChg>
        <pc:picChg chg="add del">
          <ac:chgData name="Yvonne Van der Meulen" userId="5f6fece0-aa25-454e-9b4e-378a81544726" providerId="ADAL" clId="{62A0FE00-9EB4-46DD-8BA1-D23EB4E17ED1}" dt="2019-12-08T12:37:33.905" v="1844" actId="26606"/>
          <ac:picMkLst>
            <pc:docMk/>
            <pc:sldMk cId="4182071262" sldId="311"/>
            <ac:picMk id="5" creationId="{86431014-09D3-438F-8F3C-352E500638D5}"/>
          </ac:picMkLst>
        </pc:picChg>
        <pc:picChg chg="add del">
          <ac:chgData name="Yvonne Van der Meulen" userId="5f6fece0-aa25-454e-9b4e-378a81544726" providerId="ADAL" clId="{62A0FE00-9EB4-46DD-8BA1-D23EB4E17ED1}" dt="2019-12-08T12:37:41.801" v="1848" actId="26606"/>
          <ac:picMkLst>
            <pc:docMk/>
            <pc:sldMk cId="4182071262" sldId="311"/>
            <ac:picMk id="12" creationId="{52DF8DC9-FDBA-4258-9EC5-D0439053A2C5}"/>
          </ac:picMkLst>
        </pc:picChg>
        <pc:picChg chg="add del">
          <ac:chgData name="Yvonne Van der Meulen" userId="5f6fece0-aa25-454e-9b4e-378a81544726" providerId="ADAL" clId="{62A0FE00-9EB4-46DD-8BA1-D23EB4E17ED1}" dt="2019-12-08T12:37:47.138" v="1850" actId="26606"/>
          <ac:picMkLst>
            <pc:docMk/>
            <pc:sldMk cId="4182071262" sldId="311"/>
            <ac:picMk id="14" creationId="{0C45F439-CF71-4DA9-8F15-87001062A66F}"/>
          </ac:picMkLst>
        </pc:picChg>
        <pc:picChg chg="add del">
          <ac:chgData name="Yvonne Van der Meulen" userId="5f6fece0-aa25-454e-9b4e-378a81544726" providerId="ADAL" clId="{62A0FE00-9EB4-46DD-8BA1-D23EB4E17ED1}" dt="2019-12-08T12:37:51.492" v="1854" actId="26606"/>
          <ac:picMkLst>
            <pc:docMk/>
            <pc:sldMk cId="4182071262" sldId="311"/>
            <ac:picMk id="22" creationId="{86431014-09D3-438F-8F3C-352E500638D5}"/>
          </ac:picMkLst>
        </pc:picChg>
        <pc:picChg chg="add mod">
          <ac:chgData name="Yvonne Van der Meulen" userId="5f6fece0-aa25-454e-9b4e-378a81544726" providerId="ADAL" clId="{62A0FE00-9EB4-46DD-8BA1-D23EB4E17ED1}" dt="2019-12-08T13:07:59.650" v="2129" actId="1076"/>
          <ac:picMkLst>
            <pc:docMk/>
            <pc:sldMk cId="4182071262" sldId="311"/>
            <ac:picMk id="1026" creationId="{9BFFBC0E-C50A-44C4-89AF-81E4FFEA29E2}"/>
          </ac:picMkLst>
        </pc:picChg>
        <pc:cxnChg chg="add del">
          <ac:chgData name="Yvonne Van der Meulen" userId="5f6fece0-aa25-454e-9b4e-378a81544726" providerId="ADAL" clId="{62A0FE00-9EB4-46DD-8BA1-D23EB4E17ED1}" dt="2019-12-08T12:37:41.801" v="1848" actId="26606"/>
          <ac:cxnSpMkLst>
            <pc:docMk/>
            <pc:sldMk cId="4182071262" sldId="311"/>
            <ac:cxnSpMk id="9" creationId="{2C1F6092-7151-4260-936B-DFFA3C1BC615}"/>
          </ac:cxnSpMkLst>
        </pc:cxnChg>
        <pc:cxnChg chg="add del">
          <ac:chgData name="Yvonne Van der Meulen" userId="5f6fece0-aa25-454e-9b4e-378a81544726" providerId="ADAL" clId="{62A0FE00-9EB4-46DD-8BA1-D23EB4E17ED1}" dt="2019-12-08T12:37:47.138" v="1850" actId="26606"/>
          <ac:cxnSpMkLst>
            <pc:docMk/>
            <pc:sldMk cId="4182071262" sldId="311"/>
            <ac:cxnSpMk id="15" creationId="{CA6D172C-500C-4261-8699-974108E6798B}"/>
          </ac:cxnSpMkLst>
        </pc:cxnChg>
        <pc:cxnChg chg="add del">
          <ac:chgData name="Yvonne Van der Meulen" userId="5f6fece0-aa25-454e-9b4e-378a81544726" providerId="ADAL" clId="{62A0FE00-9EB4-46DD-8BA1-D23EB4E17ED1}" dt="2019-12-08T12:37:48.378" v="1852" actId="26606"/>
          <ac:cxnSpMkLst>
            <pc:docMk/>
            <pc:sldMk cId="4182071262" sldId="311"/>
            <ac:cxnSpMk id="18" creationId="{83B53DD0-0F55-4336-A526-AD683620EC54}"/>
          </ac:cxnSpMkLst>
        </pc:cxnChg>
        <pc:cxnChg chg="add">
          <ac:chgData name="Yvonne Van der Meulen" userId="5f6fece0-aa25-454e-9b4e-378a81544726" providerId="ADAL" clId="{62A0FE00-9EB4-46DD-8BA1-D23EB4E17ED1}" dt="2019-12-08T12:37:59.076" v="1857" actId="26606"/>
          <ac:cxnSpMkLst>
            <pc:docMk/>
            <pc:sldMk cId="4182071262" sldId="311"/>
            <ac:cxnSpMk id="29" creationId="{4D39B797-CDC6-4529-8A36-9CBFC9816337}"/>
          </ac:cxnSpMkLst>
        </pc:cxnChg>
      </pc:sldChg>
      <pc:sldChg chg="addSp delSp modSp add mod setBg modAnim setClrOvrMap">
        <pc:chgData name="Yvonne Van der Meulen" userId="5f6fece0-aa25-454e-9b4e-378a81544726" providerId="ADAL" clId="{62A0FE00-9EB4-46DD-8BA1-D23EB4E17ED1}" dt="2019-12-08T13:19:12.740" v="2673" actId="732"/>
        <pc:sldMkLst>
          <pc:docMk/>
          <pc:sldMk cId="2827083532" sldId="313"/>
        </pc:sldMkLst>
        <pc:spChg chg="del">
          <ac:chgData name="Yvonne Van der Meulen" userId="5f6fece0-aa25-454e-9b4e-378a81544726" providerId="ADAL" clId="{62A0FE00-9EB4-46DD-8BA1-D23EB4E17ED1}" dt="2019-12-08T13:15:30.231" v="2660" actId="478"/>
          <ac:spMkLst>
            <pc:docMk/>
            <pc:sldMk cId="2827083532" sldId="313"/>
            <ac:spMk id="2" creationId="{09171603-1C5B-4C46-AD0C-6F527B4B0441}"/>
          </ac:spMkLst>
        </pc:spChg>
        <pc:spChg chg="mod">
          <ac:chgData name="Yvonne Van der Meulen" userId="5f6fece0-aa25-454e-9b4e-378a81544726" providerId="ADAL" clId="{62A0FE00-9EB4-46DD-8BA1-D23EB4E17ED1}" dt="2019-12-08T13:16:06.587" v="2665" actId="20577"/>
          <ac:spMkLst>
            <pc:docMk/>
            <pc:sldMk cId="2827083532" sldId="313"/>
            <ac:spMk id="3" creationId="{FE5717D6-E10C-4886-A585-D7E1F321286F}"/>
          </ac:spMkLst>
        </pc:spChg>
        <pc:spChg chg="add">
          <ac:chgData name="Yvonne Van der Meulen" userId="5f6fece0-aa25-454e-9b4e-378a81544726" providerId="ADAL" clId="{62A0FE00-9EB4-46DD-8BA1-D23EB4E17ED1}" dt="2019-12-08T13:15:45.634" v="2661" actId="26606"/>
          <ac:spMkLst>
            <pc:docMk/>
            <pc:sldMk cId="2827083532" sldId="313"/>
            <ac:spMk id="8" creationId="{FBA6828D-410E-4E1B-8CAD-4972FBB3B907}"/>
          </ac:spMkLst>
        </pc:spChg>
        <pc:spChg chg="add">
          <ac:chgData name="Yvonne Van der Meulen" userId="5f6fece0-aa25-454e-9b4e-378a81544726" providerId="ADAL" clId="{62A0FE00-9EB4-46DD-8BA1-D23EB4E17ED1}" dt="2019-12-08T13:15:45.634" v="2661" actId="26606"/>
          <ac:spMkLst>
            <pc:docMk/>
            <pc:sldMk cId="2827083532" sldId="313"/>
            <ac:spMk id="10" creationId="{6D428773-F789-43B7-B5FD-AE49E5BD2E79}"/>
          </ac:spMkLst>
        </pc:spChg>
        <pc:picChg chg="add mod">
          <ac:chgData name="Yvonne Van der Meulen" userId="5f6fece0-aa25-454e-9b4e-378a81544726" providerId="ADAL" clId="{62A0FE00-9EB4-46DD-8BA1-D23EB4E17ED1}" dt="2019-12-08T13:19:12.740" v="2673" actId="732"/>
          <ac:picMkLst>
            <pc:docMk/>
            <pc:sldMk cId="2827083532" sldId="313"/>
            <ac:picMk id="2050" creationId="{3D80597F-E1A0-4D6F-A06F-952A405B43E3}"/>
          </ac:picMkLst>
        </pc:picChg>
      </pc:sldChg>
      <pc:sldChg chg="modSp add">
        <pc:chgData name="Yvonne Van der Meulen" userId="5f6fece0-aa25-454e-9b4e-378a81544726" providerId="ADAL" clId="{62A0FE00-9EB4-46DD-8BA1-D23EB4E17ED1}" dt="2019-12-09T13:22:08.654" v="3030"/>
        <pc:sldMkLst>
          <pc:docMk/>
          <pc:sldMk cId="2441137214" sldId="314"/>
        </pc:sldMkLst>
        <pc:spChg chg="mod">
          <ac:chgData name="Yvonne Van der Meulen" userId="5f6fece0-aa25-454e-9b4e-378a81544726" providerId="ADAL" clId="{62A0FE00-9EB4-46DD-8BA1-D23EB4E17ED1}" dt="2019-12-09T13:21:24.433" v="2830" actId="20577"/>
          <ac:spMkLst>
            <pc:docMk/>
            <pc:sldMk cId="2441137214" sldId="314"/>
            <ac:spMk id="2" creationId="{68CF2A94-53E5-46B1-AA3B-FEE4E47EB2EE}"/>
          </ac:spMkLst>
        </pc:spChg>
        <pc:spChg chg="mod">
          <ac:chgData name="Yvonne Van der Meulen" userId="5f6fece0-aa25-454e-9b4e-378a81544726" providerId="ADAL" clId="{62A0FE00-9EB4-46DD-8BA1-D23EB4E17ED1}" dt="2019-12-09T13:22:08.654" v="3030"/>
          <ac:spMkLst>
            <pc:docMk/>
            <pc:sldMk cId="2441137214" sldId="314"/>
            <ac:spMk id="3" creationId="{8AD56F26-66C7-49B4-AC08-3A5DFA0822FE}"/>
          </ac:spMkLst>
        </pc:spChg>
      </pc:sldChg>
    </pc:docChg>
  </pc:docChgLst>
  <pc:docChgLst>
    <pc:chgData name="Yvonne van der Meulen" userId="5f6fece0-aa25-454e-9b4e-378a81544726" providerId="ADAL" clId="{BF0B4D5F-6BF8-44B5-9F31-0FE01E542B83}"/>
    <pc:docChg chg="undo custSel mod addSld delSld modSld sldOrd delSection modSection">
      <pc:chgData name="Yvonne van der Meulen" userId="5f6fece0-aa25-454e-9b4e-378a81544726" providerId="ADAL" clId="{BF0B4D5F-6BF8-44B5-9F31-0FE01E542B83}" dt="2020-02-12T15:07:50.663" v="2199" actId="26606"/>
      <pc:docMkLst>
        <pc:docMk/>
      </pc:docMkLst>
      <pc:sldChg chg="addSp delSp modSp mod setBg delDesignElem">
        <pc:chgData name="Yvonne van der Meulen" userId="5f6fece0-aa25-454e-9b4e-378a81544726" providerId="ADAL" clId="{BF0B4D5F-6BF8-44B5-9F31-0FE01E542B83}" dt="2020-02-12T15:07:50.663" v="2199" actId="26606"/>
        <pc:sldMkLst>
          <pc:docMk/>
          <pc:sldMk cId="3166843266" sldId="276"/>
        </pc:sldMkLst>
        <pc:spChg chg="mod">
          <ac:chgData name="Yvonne van der Meulen" userId="5f6fece0-aa25-454e-9b4e-378a81544726" providerId="ADAL" clId="{BF0B4D5F-6BF8-44B5-9F31-0FE01E542B83}" dt="2020-02-12T15:07:50.663" v="2199" actId="26606"/>
          <ac:spMkLst>
            <pc:docMk/>
            <pc:sldMk cId="3166843266" sldId="276"/>
            <ac:spMk id="2" creationId="{226E40A8-275E-45F2-A657-FED80E498DD2}"/>
          </ac:spMkLst>
        </pc:spChg>
        <pc:spChg chg="mod">
          <ac:chgData name="Yvonne van der Meulen" userId="5f6fece0-aa25-454e-9b4e-378a81544726" providerId="ADAL" clId="{BF0B4D5F-6BF8-44B5-9F31-0FE01E542B83}" dt="2020-02-12T15:07:50.663" v="2199" actId="26606"/>
          <ac:spMkLst>
            <pc:docMk/>
            <pc:sldMk cId="3166843266" sldId="276"/>
            <ac:spMk id="3" creationId="{DD79B38E-89D9-4411-B311-FC2079505DBC}"/>
          </ac:spMkLst>
        </pc:spChg>
        <pc:spChg chg="add del">
          <ac:chgData name="Yvonne van der Meulen" userId="5f6fece0-aa25-454e-9b4e-378a81544726" providerId="ADAL" clId="{BF0B4D5F-6BF8-44B5-9F31-0FE01E542B83}" dt="2020-02-12T15:07:50.631" v="2198" actId="26606"/>
          <ac:spMkLst>
            <pc:docMk/>
            <pc:sldMk cId="3166843266" sldId="276"/>
            <ac:spMk id="10" creationId="{39E4C68A-A4A9-48A4-9FF2-D2896B1EA01F}"/>
          </ac:spMkLst>
        </pc:spChg>
        <pc:spChg chg="add del">
          <ac:chgData name="Yvonne van der Meulen" userId="5f6fece0-aa25-454e-9b4e-378a81544726" providerId="ADAL" clId="{BF0B4D5F-6BF8-44B5-9F31-0FE01E542B83}" dt="2020-02-12T15:07:50.631" v="2198" actId="26606"/>
          <ac:spMkLst>
            <pc:docMk/>
            <pc:sldMk cId="3166843266" sldId="276"/>
            <ac:spMk id="12" creationId="{E2B9AEA5-52CB-49A6-AF8A-33502F291B91}"/>
          </ac:spMkLst>
        </pc:spChg>
        <pc:spChg chg="add">
          <ac:chgData name="Yvonne van der Meulen" userId="5f6fece0-aa25-454e-9b4e-378a81544726" providerId="ADAL" clId="{BF0B4D5F-6BF8-44B5-9F31-0FE01E542B83}" dt="2020-02-12T15:07:50.663" v="2199" actId="26606"/>
          <ac:spMkLst>
            <pc:docMk/>
            <pc:sldMk cId="3166843266" sldId="276"/>
            <ac:spMk id="15" creationId="{B0890400-BB8B-4A44-AB63-65C7CA223EBA}"/>
          </ac:spMkLst>
        </pc:spChg>
        <pc:cxnChg chg="add del">
          <ac:chgData name="Yvonne van der Meulen" userId="5f6fece0-aa25-454e-9b4e-378a81544726" providerId="ADAL" clId="{BF0B4D5F-6BF8-44B5-9F31-0FE01E542B83}" dt="2020-02-12T15:07:50.631" v="2198" actId="26606"/>
          <ac:cxnSpMkLst>
            <pc:docMk/>
            <pc:sldMk cId="3166843266" sldId="276"/>
            <ac:cxnSpMk id="8" creationId="{7DBF2D27-EDC2-4824-973A-54049BF229A7}"/>
          </ac:cxnSpMkLst>
        </pc:cxnChg>
        <pc:cxnChg chg="add">
          <ac:chgData name="Yvonne van der Meulen" userId="5f6fece0-aa25-454e-9b4e-378a81544726" providerId="ADAL" clId="{BF0B4D5F-6BF8-44B5-9F31-0FE01E542B83}" dt="2020-02-12T15:07:50.663" v="2199" actId="26606"/>
          <ac:cxnSpMkLst>
            <pc:docMk/>
            <pc:sldMk cId="3166843266" sldId="276"/>
            <ac:cxnSpMk id="14" creationId="{7DBF2D27-EDC2-4824-973A-54049BF229A7}"/>
          </ac:cxnSpMkLst>
        </pc:cxnChg>
        <pc:cxnChg chg="add">
          <ac:chgData name="Yvonne van der Meulen" userId="5f6fece0-aa25-454e-9b4e-378a81544726" providerId="ADAL" clId="{BF0B4D5F-6BF8-44B5-9F31-0FE01E542B83}" dt="2020-02-12T15:07:50.663" v="2199" actId="26606"/>
          <ac:cxnSpMkLst>
            <pc:docMk/>
            <pc:sldMk cId="3166843266" sldId="276"/>
            <ac:cxnSpMk id="16" creationId="{4D39B797-CDC6-4529-8A36-9CBFC9816337}"/>
          </ac:cxnSpMkLst>
        </pc:cxnChg>
      </pc:sldChg>
      <pc:sldChg chg="addSp delSp modSp mod setBg">
        <pc:chgData name="Yvonne van der Meulen" userId="5f6fece0-aa25-454e-9b4e-378a81544726" providerId="ADAL" clId="{BF0B4D5F-6BF8-44B5-9F31-0FE01E542B83}" dt="2020-02-10T12:43:00.243" v="56" actId="26606"/>
        <pc:sldMkLst>
          <pc:docMk/>
          <pc:sldMk cId="540629338" sldId="308"/>
        </pc:sldMkLst>
        <pc:spChg chg="mod">
          <ac:chgData name="Yvonne van der Meulen" userId="5f6fece0-aa25-454e-9b4e-378a81544726" providerId="ADAL" clId="{BF0B4D5F-6BF8-44B5-9F31-0FE01E542B83}" dt="2020-02-10T12:43:00.243" v="56" actId="26606"/>
          <ac:spMkLst>
            <pc:docMk/>
            <pc:sldMk cId="540629338" sldId="308"/>
            <ac:spMk id="4" creationId="{80E7A0FB-0ABD-4865-82D2-915B4998605A}"/>
          </ac:spMkLst>
        </pc:spChg>
        <pc:spChg chg="mod">
          <ac:chgData name="Yvonne van der Meulen" userId="5f6fece0-aa25-454e-9b4e-378a81544726" providerId="ADAL" clId="{BF0B4D5F-6BF8-44B5-9F31-0FE01E542B83}" dt="2020-02-10T12:43:00.243" v="56" actId="26606"/>
          <ac:spMkLst>
            <pc:docMk/>
            <pc:sldMk cId="540629338" sldId="308"/>
            <ac:spMk id="5" creationId="{47D96369-7A67-4B0E-877F-7743070A9182}"/>
          </ac:spMkLst>
        </pc:spChg>
        <pc:spChg chg="add del">
          <ac:chgData name="Yvonne van der Meulen" userId="5f6fece0-aa25-454e-9b4e-378a81544726" providerId="ADAL" clId="{BF0B4D5F-6BF8-44B5-9F31-0FE01E542B83}" dt="2020-02-10T12:43:00.243" v="56" actId="26606"/>
          <ac:spMkLst>
            <pc:docMk/>
            <pc:sldMk cId="540629338" sldId="308"/>
            <ac:spMk id="10" creationId="{47E47667-8CE3-466C-B745-9411E1CE3CF1}"/>
          </ac:spMkLst>
        </pc:spChg>
        <pc:spChg chg="add del">
          <ac:chgData name="Yvonne van der Meulen" userId="5f6fece0-aa25-454e-9b4e-378a81544726" providerId="ADAL" clId="{BF0B4D5F-6BF8-44B5-9F31-0FE01E542B83}" dt="2020-02-10T12:43:00.243" v="56" actId="26606"/>
          <ac:spMkLst>
            <pc:docMk/>
            <pc:sldMk cId="540629338" sldId="308"/>
            <ac:spMk id="12" creationId="{BDF44D33-97EB-4277-B538-B458E3FD16CC}"/>
          </ac:spMkLst>
        </pc:spChg>
        <pc:spChg chg="add del">
          <ac:chgData name="Yvonne van der Meulen" userId="5f6fece0-aa25-454e-9b4e-378a81544726" providerId="ADAL" clId="{BF0B4D5F-6BF8-44B5-9F31-0FE01E542B83}" dt="2020-02-10T12:43:00.243" v="56" actId="26606"/>
          <ac:spMkLst>
            <pc:docMk/>
            <pc:sldMk cId="540629338" sldId="308"/>
            <ac:spMk id="16" creationId="{19D0A23D-BBDB-4BEA-8515-A7D0DF9B3086}"/>
          </ac:spMkLst>
        </pc:spChg>
        <pc:cxnChg chg="add del">
          <ac:chgData name="Yvonne van der Meulen" userId="5f6fece0-aa25-454e-9b4e-378a81544726" providerId="ADAL" clId="{BF0B4D5F-6BF8-44B5-9F31-0FE01E542B83}" dt="2020-02-10T12:43:00.243" v="56" actId="26606"/>
          <ac:cxnSpMkLst>
            <pc:docMk/>
            <pc:sldMk cId="540629338" sldId="308"/>
            <ac:cxnSpMk id="14" creationId="{11534F52-E710-4998-921B-6147812C1889}"/>
          </ac:cxnSpMkLst>
        </pc:cxnChg>
      </pc:sldChg>
      <pc:sldChg chg="modSp add">
        <pc:chgData name="Yvonne van der Meulen" userId="5f6fece0-aa25-454e-9b4e-378a81544726" providerId="ADAL" clId="{BF0B4D5F-6BF8-44B5-9F31-0FE01E542B83}" dt="2020-02-10T12:40:17.005" v="54" actId="20577"/>
        <pc:sldMkLst>
          <pc:docMk/>
          <pc:sldMk cId="3377792480" sldId="315"/>
        </pc:sldMkLst>
        <pc:spChg chg="mod">
          <ac:chgData name="Yvonne van der Meulen" userId="5f6fece0-aa25-454e-9b4e-378a81544726" providerId="ADAL" clId="{BF0B4D5F-6BF8-44B5-9F31-0FE01E542B83}" dt="2020-02-10T12:40:13.455" v="48" actId="20577"/>
          <ac:spMkLst>
            <pc:docMk/>
            <pc:sldMk cId="3377792480" sldId="315"/>
            <ac:spMk id="2" creationId="{9F3CD5D5-CD36-40CF-A79F-6A2475696607}"/>
          </ac:spMkLst>
        </pc:spChg>
        <pc:spChg chg="mod">
          <ac:chgData name="Yvonne van der Meulen" userId="5f6fece0-aa25-454e-9b4e-378a81544726" providerId="ADAL" clId="{BF0B4D5F-6BF8-44B5-9F31-0FE01E542B83}" dt="2020-02-10T12:40:17.005" v="54" actId="20577"/>
          <ac:spMkLst>
            <pc:docMk/>
            <pc:sldMk cId="3377792480" sldId="315"/>
            <ac:spMk id="3" creationId="{D06B7C77-E1A6-4DFF-9825-D389D3AD5FDB}"/>
          </ac:spMkLst>
        </pc:spChg>
      </pc:sldChg>
      <pc:sldChg chg="addSp modSp add mod setBg setClrOvrMap">
        <pc:chgData name="Yvonne van der Meulen" userId="5f6fece0-aa25-454e-9b4e-378a81544726" providerId="ADAL" clId="{BF0B4D5F-6BF8-44B5-9F31-0FE01E542B83}" dt="2020-02-12T09:03:42.300" v="647" actId="20577"/>
        <pc:sldMkLst>
          <pc:docMk/>
          <pc:sldMk cId="1219476698" sldId="316"/>
        </pc:sldMkLst>
        <pc:spChg chg="mod">
          <ac:chgData name="Yvonne van der Meulen" userId="5f6fece0-aa25-454e-9b4e-378a81544726" providerId="ADAL" clId="{BF0B4D5F-6BF8-44B5-9F31-0FE01E542B83}" dt="2020-02-12T09:02:39.431" v="577" actId="26606"/>
          <ac:spMkLst>
            <pc:docMk/>
            <pc:sldMk cId="1219476698" sldId="316"/>
            <ac:spMk id="2" creationId="{0ED6C0C5-0E94-4737-984A-90F22994DC66}"/>
          </ac:spMkLst>
        </pc:spChg>
        <pc:spChg chg="mod">
          <ac:chgData name="Yvonne van der Meulen" userId="5f6fece0-aa25-454e-9b4e-378a81544726" providerId="ADAL" clId="{BF0B4D5F-6BF8-44B5-9F31-0FE01E542B83}" dt="2020-02-12T09:03:42.300" v="647" actId="20577"/>
          <ac:spMkLst>
            <pc:docMk/>
            <pc:sldMk cId="1219476698" sldId="316"/>
            <ac:spMk id="3" creationId="{D3D76297-6033-4002-A2F4-8D9E4A98D193}"/>
          </ac:spMkLst>
        </pc:spChg>
        <pc:picChg chg="add mod">
          <ac:chgData name="Yvonne van der Meulen" userId="5f6fece0-aa25-454e-9b4e-378a81544726" providerId="ADAL" clId="{BF0B4D5F-6BF8-44B5-9F31-0FE01E542B83}" dt="2020-02-12T09:02:46.320" v="578" actId="27614"/>
          <ac:picMkLst>
            <pc:docMk/>
            <pc:sldMk cId="1219476698" sldId="316"/>
            <ac:picMk id="5" creationId="{09C48018-AFDB-4042-A4E7-457252400A09}"/>
          </ac:picMkLst>
        </pc:picChg>
        <pc:cxnChg chg="add">
          <ac:chgData name="Yvonne van der Meulen" userId="5f6fece0-aa25-454e-9b4e-378a81544726" providerId="ADAL" clId="{BF0B4D5F-6BF8-44B5-9F31-0FE01E542B83}" dt="2020-02-12T09:02:39.431" v="577" actId="26606"/>
          <ac:cxnSpMkLst>
            <pc:docMk/>
            <pc:sldMk cId="1219476698" sldId="316"/>
            <ac:cxnSpMk id="9" creationId="{CA6D172C-500C-4261-8699-974108E6798B}"/>
          </ac:cxnSpMkLst>
        </pc:cxnChg>
      </pc:sldChg>
      <pc:sldChg chg="addSp modSp add mod ord setBg setClrOvrMap">
        <pc:chgData name="Yvonne van der Meulen" userId="5f6fece0-aa25-454e-9b4e-378a81544726" providerId="ADAL" clId="{BF0B4D5F-6BF8-44B5-9F31-0FE01E542B83}" dt="2020-02-10T13:45:49.381" v="355"/>
        <pc:sldMkLst>
          <pc:docMk/>
          <pc:sldMk cId="2966212340" sldId="318"/>
        </pc:sldMkLst>
        <pc:spChg chg="mod">
          <ac:chgData name="Yvonne van der Meulen" userId="5f6fece0-aa25-454e-9b4e-378a81544726" providerId="ADAL" clId="{BF0B4D5F-6BF8-44B5-9F31-0FE01E542B83}" dt="2020-02-10T13:44:58.885" v="263" actId="26606"/>
          <ac:spMkLst>
            <pc:docMk/>
            <pc:sldMk cId="2966212340" sldId="318"/>
            <ac:spMk id="2" creationId="{349FD7D8-CFA5-4CA4-8871-025186A62823}"/>
          </ac:spMkLst>
        </pc:spChg>
        <pc:spChg chg="mod">
          <ac:chgData name="Yvonne van der Meulen" userId="5f6fece0-aa25-454e-9b4e-378a81544726" providerId="ADAL" clId="{BF0B4D5F-6BF8-44B5-9F31-0FE01E542B83}" dt="2020-02-10T13:45:34.417" v="353" actId="20577"/>
          <ac:spMkLst>
            <pc:docMk/>
            <pc:sldMk cId="2966212340" sldId="318"/>
            <ac:spMk id="3" creationId="{4E510944-A5A8-42C5-8740-94119248F487}"/>
          </ac:spMkLst>
        </pc:spChg>
        <pc:spChg chg="add">
          <ac:chgData name="Yvonne van der Meulen" userId="5f6fece0-aa25-454e-9b4e-378a81544726" providerId="ADAL" clId="{BF0B4D5F-6BF8-44B5-9F31-0FE01E542B83}" dt="2020-02-10T13:44:58.885" v="263" actId="26606"/>
          <ac:spMkLst>
            <pc:docMk/>
            <pc:sldMk cId="2966212340" sldId="318"/>
            <ac:spMk id="8" creationId="{A10C41F2-1746-4431-9B52-B9F147A896B8}"/>
          </ac:spMkLst>
        </pc:spChg>
        <pc:spChg chg="add">
          <ac:chgData name="Yvonne van der Meulen" userId="5f6fece0-aa25-454e-9b4e-378a81544726" providerId="ADAL" clId="{BF0B4D5F-6BF8-44B5-9F31-0FE01E542B83}" dt="2020-02-10T13:44:58.885" v="263" actId="26606"/>
          <ac:spMkLst>
            <pc:docMk/>
            <pc:sldMk cId="2966212340" sldId="318"/>
            <ac:spMk id="10" creationId="{7984928E-D694-4849-BBAD-D7C7DC405478}"/>
          </ac:spMkLst>
        </pc:spChg>
        <pc:cxnChg chg="add">
          <ac:chgData name="Yvonne van der Meulen" userId="5f6fece0-aa25-454e-9b4e-378a81544726" providerId="ADAL" clId="{BF0B4D5F-6BF8-44B5-9F31-0FE01E542B83}" dt="2020-02-10T13:44:58.885" v="263" actId="26606"/>
          <ac:cxnSpMkLst>
            <pc:docMk/>
            <pc:sldMk cId="2966212340" sldId="318"/>
            <ac:cxnSpMk id="12" creationId="{99237721-19CF-41B1-AA0A-E1E1A8282D52}"/>
          </ac:cxnSpMkLst>
        </pc:cxnChg>
      </pc:sldChg>
      <pc:sldChg chg="addSp modSp add mod setBg modAnim">
        <pc:chgData name="Yvonne van der Meulen" userId="5f6fece0-aa25-454e-9b4e-378a81544726" providerId="ADAL" clId="{BF0B4D5F-6BF8-44B5-9F31-0FE01E542B83}" dt="2020-02-12T09:08:12.618" v="671"/>
        <pc:sldMkLst>
          <pc:docMk/>
          <pc:sldMk cId="2013687301" sldId="319"/>
        </pc:sldMkLst>
        <pc:spChg chg="mod">
          <ac:chgData name="Yvonne van der Meulen" userId="5f6fece0-aa25-454e-9b4e-378a81544726" providerId="ADAL" clId="{BF0B4D5F-6BF8-44B5-9F31-0FE01E542B83}" dt="2020-02-12T08:59:29.355" v="432" actId="20577"/>
          <ac:spMkLst>
            <pc:docMk/>
            <pc:sldMk cId="2013687301" sldId="319"/>
            <ac:spMk id="2" creationId="{CAFA8C0D-40ED-4D75-BE1A-4B6565E06ED3}"/>
          </ac:spMkLst>
        </pc:spChg>
        <pc:spChg chg="mod">
          <ac:chgData name="Yvonne van der Meulen" userId="5f6fece0-aa25-454e-9b4e-378a81544726" providerId="ADAL" clId="{BF0B4D5F-6BF8-44B5-9F31-0FE01E542B83}" dt="2020-02-12T09:08:05.570" v="670" actId="20577"/>
          <ac:spMkLst>
            <pc:docMk/>
            <pc:sldMk cId="2013687301" sldId="319"/>
            <ac:spMk id="3" creationId="{B82037EA-0CE5-4690-A3F9-254F6DC7C37D}"/>
          </ac:spMkLst>
        </pc:spChg>
        <pc:spChg chg="add">
          <ac:chgData name="Yvonne van der Meulen" userId="5f6fece0-aa25-454e-9b4e-378a81544726" providerId="ADAL" clId="{BF0B4D5F-6BF8-44B5-9F31-0FE01E542B83}" dt="2020-02-12T08:57:55.388" v="429" actId="26606"/>
          <ac:spMkLst>
            <pc:docMk/>
            <pc:sldMk cId="2013687301" sldId="319"/>
            <ac:spMk id="71" creationId="{16BA3B9B-A5EE-4E60-B809-93226826189D}"/>
          </ac:spMkLst>
        </pc:spChg>
        <pc:picChg chg="add mod">
          <ac:chgData name="Yvonne van der Meulen" userId="5f6fece0-aa25-454e-9b4e-378a81544726" providerId="ADAL" clId="{BF0B4D5F-6BF8-44B5-9F31-0FE01E542B83}" dt="2020-02-12T08:59:38.511" v="435" actId="1076"/>
          <ac:picMkLst>
            <pc:docMk/>
            <pc:sldMk cId="2013687301" sldId="319"/>
            <ac:picMk id="1026" creationId="{F60FDF44-7872-4A6C-9B7A-2C7D2C3EA692}"/>
          </ac:picMkLst>
        </pc:picChg>
        <pc:cxnChg chg="add">
          <ac:chgData name="Yvonne van der Meulen" userId="5f6fece0-aa25-454e-9b4e-378a81544726" providerId="ADAL" clId="{BF0B4D5F-6BF8-44B5-9F31-0FE01E542B83}" dt="2020-02-12T08:57:55.388" v="429" actId="26606"/>
          <ac:cxnSpMkLst>
            <pc:docMk/>
            <pc:sldMk cId="2013687301" sldId="319"/>
            <ac:cxnSpMk id="73" creationId="{2F119B9D-EB57-4E21-A62E-D4EB28B107D7}"/>
          </ac:cxnSpMkLst>
        </pc:cxnChg>
      </pc:sldChg>
      <pc:sldChg chg="addSp delSp modSp add mod setBg setClrOvrMap">
        <pc:chgData name="Yvonne van der Meulen" userId="5f6fece0-aa25-454e-9b4e-378a81544726" providerId="ADAL" clId="{BF0B4D5F-6BF8-44B5-9F31-0FE01E542B83}" dt="2020-02-12T09:04:48.898" v="652" actId="26606"/>
        <pc:sldMkLst>
          <pc:docMk/>
          <pc:sldMk cId="1205254741" sldId="320"/>
        </pc:sldMkLst>
        <pc:spChg chg="mod">
          <ac:chgData name="Yvonne van der Meulen" userId="5f6fece0-aa25-454e-9b4e-378a81544726" providerId="ADAL" clId="{BF0B4D5F-6BF8-44B5-9F31-0FE01E542B83}" dt="2020-02-12T09:04:48.898" v="652" actId="26606"/>
          <ac:spMkLst>
            <pc:docMk/>
            <pc:sldMk cId="1205254741" sldId="320"/>
            <ac:spMk id="2" creationId="{B1755C69-A1B6-4B1C-B31E-C92D7987A443}"/>
          </ac:spMkLst>
        </pc:spChg>
        <pc:spChg chg="mod">
          <ac:chgData name="Yvonne van der Meulen" userId="5f6fece0-aa25-454e-9b4e-378a81544726" providerId="ADAL" clId="{BF0B4D5F-6BF8-44B5-9F31-0FE01E542B83}" dt="2020-02-12T09:04:48.898" v="652" actId="26606"/>
          <ac:spMkLst>
            <pc:docMk/>
            <pc:sldMk cId="1205254741" sldId="320"/>
            <ac:spMk id="3" creationId="{E6D174CE-4F1D-4CE0-93CD-CDE337329B61}"/>
          </ac:spMkLst>
        </pc:spChg>
        <pc:spChg chg="add del">
          <ac:chgData name="Yvonne van der Meulen" userId="5f6fece0-aa25-454e-9b4e-378a81544726" providerId="ADAL" clId="{BF0B4D5F-6BF8-44B5-9F31-0FE01E542B83}" dt="2020-02-12T09:04:48.898" v="652" actId="26606"/>
          <ac:spMkLst>
            <pc:docMk/>
            <pc:sldMk cId="1205254741" sldId="320"/>
            <ac:spMk id="8" creationId="{F9B8E572-2CE6-4185-BC38-989024BC010D}"/>
          </ac:spMkLst>
        </pc:spChg>
        <pc:picChg chg="add mod">
          <ac:chgData name="Yvonne van der Meulen" userId="5f6fece0-aa25-454e-9b4e-378a81544726" providerId="ADAL" clId="{BF0B4D5F-6BF8-44B5-9F31-0FE01E542B83}" dt="2020-02-12T09:04:48.898" v="652" actId="26606"/>
          <ac:picMkLst>
            <pc:docMk/>
            <pc:sldMk cId="1205254741" sldId="320"/>
            <ac:picMk id="2050" creationId="{023D3273-E912-45BF-9DEE-91D4BEA05E9C}"/>
          </ac:picMkLst>
        </pc:picChg>
        <pc:cxnChg chg="add del">
          <ac:chgData name="Yvonne van der Meulen" userId="5f6fece0-aa25-454e-9b4e-378a81544726" providerId="ADAL" clId="{BF0B4D5F-6BF8-44B5-9F31-0FE01E542B83}" dt="2020-02-12T09:04:48.898" v="652" actId="26606"/>
          <ac:cxnSpMkLst>
            <pc:docMk/>
            <pc:sldMk cId="1205254741" sldId="320"/>
            <ac:cxnSpMk id="10" creationId="{75415567-45D9-4FB5-B020-6FAD77889407}"/>
          </ac:cxnSpMkLst>
        </pc:cxnChg>
      </pc:sldChg>
      <pc:sldChg chg="addSp delSp modSp add mod setBg modNotesTx">
        <pc:chgData name="Yvonne van der Meulen" userId="5f6fece0-aa25-454e-9b4e-378a81544726" providerId="ADAL" clId="{BF0B4D5F-6BF8-44B5-9F31-0FE01E542B83}" dt="2020-02-12T09:13:15.814" v="898" actId="20577"/>
        <pc:sldMkLst>
          <pc:docMk/>
          <pc:sldMk cId="3815163343" sldId="321"/>
        </pc:sldMkLst>
        <pc:spChg chg="mod">
          <ac:chgData name="Yvonne van der Meulen" userId="5f6fece0-aa25-454e-9b4e-378a81544726" providerId="ADAL" clId="{BF0B4D5F-6BF8-44B5-9F31-0FE01E542B83}" dt="2020-02-12T09:11:30.620" v="887" actId="26606"/>
          <ac:spMkLst>
            <pc:docMk/>
            <pc:sldMk cId="3815163343" sldId="321"/>
            <ac:spMk id="2" creationId="{CF589BF7-84BA-4197-B90A-998F21D30373}"/>
          </ac:spMkLst>
        </pc:spChg>
        <pc:spChg chg="mod ord">
          <ac:chgData name="Yvonne van der Meulen" userId="5f6fece0-aa25-454e-9b4e-378a81544726" providerId="ADAL" clId="{BF0B4D5F-6BF8-44B5-9F31-0FE01E542B83}" dt="2020-02-12T09:11:48.559" v="895" actId="5793"/>
          <ac:spMkLst>
            <pc:docMk/>
            <pc:sldMk cId="3815163343" sldId="321"/>
            <ac:spMk id="3" creationId="{EF3E240A-9E02-4B6F-BCAB-D464D0B48DF5}"/>
          </ac:spMkLst>
        </pc:spChg>
        <pc:spChg chg="add del">
          <ac:chgData name="Yvonne van der Meulen" userId="5f6fece0-aa25-454e-9b4e-378a81544726" providerId="ADAL" clId="{BF0B4D5F-6BF8-44B5-9F31-0FE01E542B83}" dt="2020-02-12T09:11:30.620" v="887" actId="26606"/>
          <ac:spMkLst>
            <pc:docMk/>
            <pc:sldMk cId="3815163343" sldId="321"/>
            <ac:spMk id="9" creationId="{4038CB10-1F5C-4D54-9DF7-12586DE5B007}"/>
          </ac:spMkLst>
        </pc:spChg>
        <pc:spChg chg="add del">
          <ac:chgData name="Yvonne van der Meulen" userId="5f6fece0-aa25-454e-9b4e-378a81544726" providerId="ADAL" clId="{BF0B4D5F-6BF8-44B5-9F31-0FE01E542B83}" dt="2020-02-12T09:11:30.620" v="887" actId="26606"/>
          <ac:spMkLst>
            <pc:docMk/>
            <pc:sldMk cId="3815163343" sldId="321"/>
            <ac:spMk id="11" creationId="{73ED6512-6858-4552-B699-9A97FE9A4EA2}"/>
          </ac:spMkLst>
        </pc:spChg>
        <pc:picChg chg="add mod">
          <ac:chgData name="Yvonne van der Meulen" userId="5f6fece0-aa25-454e-9b4e-378a81544726" providerId="ADAL" clId="{BF0B4D5F-6BF8-44B5-9F31-0FE01E542B83}" dt="2020-02-12T09:11:52.731" v="896" actId="1076"/>
          <ac:picMkLst>
            <pc:docMk/>
            <pc:sldMk cId="3815163343" sldId="321"/>
            <ac:picMk id="4" creationId="{5CAFB8C9-7B4A-4193-B9D6-ACA73CCAACC5}"/>
          </ac:picMkLst>
        </pc:picChg>
      </pc:sldChg>
      <pc:sldChg chg="addSp delSp modSp add mod setBg setClrOvrMap">
        <pc:chgData name="Yvonne van der Meulen" userId="5f6fece0-aa25-454e-9b4e-378a81544726" providerId="ADAL" clId="{BF0B4D5F-6BF8-44B5-9F31-0FE01E542B83}" dt="2020-02-12T09:16:35.319" v="1122" actId="207"/>
        <pc:sldMkLst>
          <pc:docMk/>
          <pc:sldMk cId="149956557" sldId="322"/>
        </pc:sldMkLst>
        <pc:spChg chg="mod">
          <ac:chgData name="Yvonne van der Meulen" userId="5f6fece0-aa25-454e-9b4e-378a81544726" providerId="ADAL" clId="{BF0B4D5F-6BF8-44B5-9F31-0FE01E542B83}" dt="2020-02-12T09:16:19.852" v="1119" actId="26606"/>
          <ac:spMkLst>
            <pc:docMk/>
            <pc:sldMk cId="149956557" sldId="322"/>
            <ac:spMk id="2" creationId="{928BD763-FF89-441F-A003-AAF6380C3FDE}"/>
          </ac:spMkLst>
        </pc:spChg>
        <pc:spChg chg="mod">
          <ac:chgData name="Yvonne van der Meulen" userId="5f6fece0-aa25-454e-9b4e-378a81544726" providerId="ADAL" clId="{BF0B4D5F-6BF8-44B5-9F31-0FE01E542B83}" dt="2020-02-12T09:16:35.319" v="1122" actId="207"/>
          <ac:spMkLst>
            <pc:docMk/>
            <pc:sldMk cId="149956557" sldId="322"/>
            <ac:spMk id="3" creationId="{A9F78B82-C4A8-4616-8C32-F853BA5CE13F}"/>
          </ac:spMkLst>
        </pc:spChg>
        <pc:spChg chg="add">
          <ac:chgData name="Yvonne van der Meulen" userId="5f6fece0-aa25-454e-9b4e-378a81544726" providerId="ADAL" clId="{BF0B4D5F-6BF8-44B5-9F31-0FE01E542B83}" dt="2020-02-12T09:16:19.852" v="1119" actId="26606"/>
          <ac:spMkLst>
            <pc:docMk/>
            <pc:sldMk cId="149956557" sldId="322"/>
            <ac:spMk id="12" creationId="{B32DC26D-8B9B-4CC1-B3CC-D3EA0FB162CD}"/>
          </ac:spMkLst>
        </pc:spChg>
        <pc:picChg chg="add del">
          <ac:chgData name="Yvonne van der Meulen" userId="5f6fece0-aa25-454e-9b4e-378a81544726" providerId="ADAL" clId="{BF0B4D5F-6BF8-44B5-9F31-0FE01E542B83}" dt="2020-02-12T09:16:19.836" v="1118" actId="26606"/>
          <ac:picMkLst>
            <pc:docMk/>
            <pc:sldMk cId="149956557" sldId="322"/>
            <ac:picMk id="5" creationId="{ED0CB9EF-4C38-4CF9-A884-F8DB0B3DC62D}"/>
          </ac:picMkLst>
        </pc:picChg>
        <pc:picChg chg="add mod">
          <ac:chgData name="Yvonne van der Meulen" userId="5f6fece0-aa25-454e-9b4e-378a81544726" providerId="ADAL" clId="{BF0B4D5F-6BF8-44B5-9F31-0FE01E542B83}" dt="2020-02-12T09:16:24.927" v="1120" actId="27614"/>
          <ac:picMkLst>
            <pc:docMk/>
            <pc:sldMk cId="149956557" sldId="322"/>
            <ac:picMk id="13" creationId="{696D31C8-50BC-4718-92BF-31E30B5E1286}"/>
          </ac:picMkLst>
        </pc:picChg>
        <pc:cxnChg chg="add del">
          <ac:chgData name="Yvonne van der Meulen" userId="5f6fece0-aa25-454e-9b4e-378a81544726" providerId="ADAL" clId="{BF0B4D5F-6BF8-44B5-9F31-0FE01E542B83}" dt="2020-02-12T09:16:19.836" v="1118" actId="26606"/>
          <ac:cxnSpMkLst>
            <pc:docMk/>
            <pc:sldMk cId="149956557" sldId="322"/>
            <ac:cxnSpMk id="9" creationId="{CA6D172C-500C-4261-8699-974108E6798B}"/>
          </ac:cxnSpMkLst>
        </pc:cxnChg>
        <pc:cxnChg chg="add">
          <ac:chgData name="Yvonne van der Meulen" userId="5f6fece0-aa25-454e-9b4e-378a81544726" providerId="ADAL" clId="{BF0B4D5F-6BF8-44B5-9F31-0FE01E542B83}" dt="2020-02-12T09:16:19.852" v="1119" actId="26606"/>
          <ac:cxnSpMkLst>
            <pc:docMk/>
            <pc:sldMk cId="149956557" sldId="322"/>
            <ac:cxnSpMk id="11" creationId="{FBB7ADC3-53A0-44F2-914A-78CADAF33411}"/>
          </ac:cxnSpMkLst>
        </pc:cxnChg>
      </pc:sldChg>
      <pc:sldChg chg="addSp modSp add mod setBg">
        <pc:chgData name="Yvonne van der Meulen" userId="5f6fece0-aa25-454e-9b4e-378a81544726" providerId="ADAL" clId="{BF0B4D5F-6BF8-44B5-9F31-0FE01E542B83}" dt="2020-02-12T09:18:48.432" v="1318" actId="27614"/>
        <pc:sldMkLst>
          <pc:docMk/>
          <pc:sldMk cId="3480872516" sldId="323"/>
        </pc:sldMkLst>
        <pc:spChg chg="mod">
          <ac:chgData name="Yvonne van der Meulen" userId="5f6fece0-aa25-454e-9b4e-378a81544726" providerId="ADAL" clId="{BF0B4D5F-6BF8-44B5-9F31-0FE01E542B83}" dt="2020-02-12T09:18:44.744" v="1317" actId="26606"/>
          <ac:spMkLst>
            <pc:docMk/>
            <pc:sldMk cId="3480872516" sldId="323"/>
            <ac:spMk id="2" creationId="{52AC6D7D-9A24-40F2-9D9A-D0C03098037D}"/>
          </ac:spMkLst>
        </pc:spChg>
        <pc:spChg chg="mod">
          <ac:chgData name="Yvonne van der Meulen" userId="5f6fece0-aa25-454e-9b4e-378a81544726" providerId="ADAL" clId="{BF0B4D5F-6BF8-44B5-9F31-0FE01E542B83}" dt="2020-02-12T09:18:44.744" v="1317" actId="26606"/>
          <ac:spMkLst>
            <pc:docMk/>
            <pc:sldMk cId="3480872516" sldId="323"/>
            <ac:spMk id="3" creationId="{3E4B59B2-0D84-4F3F-B207-2410D17C2E04}"/>
          </ac:spMkLst>
        </pc:spChg>
        <pc:picChg chg="add mod">
          <ac:chgData name="Yvonne van der Meulen" userId="5f6fece0-aa25-454e-9b4e-378a81544726" providerId="ADAL" clId="{BF0B4D5F-6BF8-44B5-9F31-0FE01E542B83}" dt="2020-02-12T09:18:48.432" v="1318" actId="27614"/>
          <ac:picMkLst>
            <pc:docMk/>
            <pc:sldMk cId="3480872516" sldId="323"/>
            <ac:picMk id="5" creationId="{AC08A360-5AF5-44BB-AB43-4A64833F70CF}"/>
          </ac:picMkLst>
        </pc:picChg>
      </pc:sldChg>
      <pc:sldChg chg="modSp add">
        <pc:chgData name="Yvonne van der Meulen" userId="5f6fece0-aa25-454e-9b4e-378a81544726" providerId="ADAL" clId="{BF0B4D5F-6BF8-44B5-9F31-0FE01E542B83}" dt="2020-02-12T09:20:33.846" v="1430" actId="20577"/>
        <pc:sldMkLst>
          <pc:docMk/>
          <pc:sldMk cId="4201293870" sldId="324"/>
        </pc:sldMkLst>
        <pc:spChg chg="mod">
          <ac:chgData name="Yvonne van der Meulen" userId="5f6fece0-aa25-454e-9b4e-378a81544726" providerId="ADAL" clId="{BF0B4D5F-6BF8-44B5-9F31-0FE01E542B83}" dt="2020-02-12T09:19:30.571" v="1350" actId="20577"/>
          <ac:spMkLst>
            <pc:docMk/>
            <pc:sldMk cId="4201293870" sldId="324"/>
            <ac:spMk id="2" creationId="{D531B3F1-CC70-41AF-8955-7C427819319D}"/>
          </ac:spMkLst>
        </pc:spChg>
        <pc:spChg chg="mod">
          <ac:chgData name="Yvonne van der Meulen" userId="5f6fece0-aa25-454e-9b4e-378a81544726" providerId="ADAL" clId="{BF0B4D5F-6BF8-44B5-9F31-0FE01E542B83}" dt="2020-02-12T09:20:33.846" v="1430" actId="20577"/>
          <ac:spMkLst>
            <pc:docMk/>
            <pc:sldMk cId="4201293870" sldId="324"/>
            <ac:spMk id="3" creationId="{02B0ECF0-49D8-4118-90F5-4345DE87C5D6}"/>
          </ac:spMkLst>
        </pc:spChg>
      </pc:sldChg>
      <pc:sldChg chg="addSp modSp add modAnim">
        <pc:chgData name="Yvonne van der Meulen" userId="5f6fece0-aa25-454e-9b4e-378a81544726" providerId="ADAL" clId="{BF0B4D5F-6BF8-44B5-9F31-0FE01E542B83}" dt="2020-02-12T09:26:25.727" v="1780"/>
        <pc:sldMkLst>
          <pc:docMk/>
          <pc:sldMk cId="646736249" sldId="325"/>
        </pc:sldMkLst>
        <pc:spChg chg="mod">
          <ac:chgData name="Yvonne van der Meulen" userId="5f6fece0-aa25-454e-9b4e-378a81544726" providerId="ADAL" clId="{BF0B4D5F-6BF8-44B5-9F31-0FE01E542B83}" dt="2020-02-12T09:21:57.758" v="1450" actId="20577"/>
          <ac:spMkLst>
            <pc:docMk/>
            <pc:sldMk cId="646736249" sldId="325"/>
            <ac:spMk id="2" creationId="{AF0B4F0B-05B0-4BA0-B978-A74E722CAD79}"/>
          </ac:spMkLst>
        </pc:spChg>
        <pc:spChg chg="mod">
          <ac:chgData name="Yvonne van der Meulen" userId="5f6fece0-aa25-454e-9b4e-378a81544726" providerId="ADAL" clId="{BF0B4D5F-6BF8-44B5-9F31-0FE01E542B83}" dt="2020-02-12T09:26:14.440" v="1779" actId="313"/>
          <ac:spMkLst>
            <pc:docMk/>
            <pc:sldMk cId="646736249" sldId="325"/>
            <ac:spMk id="3" creationId="{B24EA123-080F-4CF5-8BEB-6F0B1C3CB397}"/>
          </ac:spMkLst>
        </pc:spChg>
        <pc:spChg chg="add mod">
          <ac:chgData name="Yvonne van der Meulen" userId="5f6fece0-aa25-454e-9b4e-378a81544726" providerId="ADAL" clId="{BF0B4D5F-6BF8-44B5-9F31-0FE01E542B83}" dt="2020-02-12T09:26:01.343" v="1778" actId="27636"/>
          <ac:spMkLst>
            <pc:docMk/>
            <pc:sldMk cId="646736249" sldId="325"/>
            <ac:spMk id="4" creationId="{830E93E4-2F2F-444A-8C57-5452BB57AE2A}"/>
          </ac:spMkLst>
        </pc:spChg>
      </pc:sldChg>
      <pc:sldChg chg="addSp modSp add">
        <pc:chgData name="Yvonne van der Meulen" userId="5f6fece0-aa25-454e-9b4e-378a81544726" providerId="ADAL" clId="{BF0B4D5F-6BF8-44B5-9F31-0FE01E542B83}" dt="2020-02-12T09:34:15.397" v="1926" actId="14100"/>
        <pc:sldMkLst>
          <pc:docMk/>
          <pc:sldMk cId="2076632602" sldId="326"/>
        </pc:sldMkLst>
        <pc:spChg chg="mod">
          <ac:chgData name="Yvonne van der Meulen" userId="5f6fece0-aa25-454e-9b4e-378a81544726" providerId="ADAL" clId="{BF0B4D5F-6BF8-44B5-9F31-0FE01E542B83}" dt="2020-02-12T09:26:47.194" v="1790" actId="20577"/>
          <ac:spMkLst>
            <pc:docMk/>
            <pc:sldMk cId="2076632602" sldId="326"/>
            <ac:spMk id="2" creationId="{81AFD773-A039-4731-9289-1226C23EF7F6}"/>
          </ac:spMkLst>
        </pc:spChg>
        <pc:spChg chg="mod">
          <ac:chgData name="Yvonne van der Meulen" userId="5f6fece0-aa25-454e-9b4e-378a81544726" providerId="ADAL" clId="{BF0B4D5F-6BF8-44B5-9F31-0FE01E542B83}" dt="2020-02-12T09:34:15.397" v="1926" actId="14100"/>
          <ac:spMkLst>
            <pc:docMk/>
            <pc:sldMk cId="2076632602" sldId="326"/>
            <ac:spMk id="3" creationId="{A41BE01F-6984-4F42-A466-509EA15BF969}"/>
          </ac:spMkLst>
        </pc:spChg>
        <pc:picChg chg="add mod">
          <ac:chgData name="Yvonne van der Meulen" userId="5f6fece0-aa25-454e-9b4e-378a81544726" providerId="ADAL" clId="{BF0B4D5F-6BF8-44B5-9F31-0FE01E542B83}" dt="2020-02-12T09:31:59.547" v="1809" actId="14100"/>
          <ac:picMkLst>
            <pc:docMk/>
            <pc:sldMk cId="2076632602" sldId="326"/>
            <ac:picMk id="3074" creationId="{B72CFA6D-6A83-4D47-A69A-38105A2EFA69}"/>
          </ac:picMkLst>
        </pc:picChg>
        <pc:picChg chg="add mod">
          <ac:chgData name="Yvonne van der Meulen" userId="5f6fece0-aa25-454e-9b4e-378a81544726" providerId="ADAL" clId="{BF0B4D5F-6BF8-44B5-9F31-0FE01E542B83}" dt="2020-02-12T09:31:54.937" v="1808" actId="1076"/>
          <ac:picMkLst>
            <pc:docMk/>
            <pc:sldMk cId="2076632602" sldId="326"/>
            <ac:picMk id="3076" creationId="{71058616-77AD-4366-B19A-F7EC519154DF}"/>
          </ac:picMkLst>
        </pc:picChg>
      </pc:sldChg>
      <pc:sldChg chg="addSp delSp modSp add mod setBg setClrOvrMap">
        <pc:chgData name="Yvonne van der Meulen" userId="5f6fece0-aa25-454e-9b4e-378a81544726" providerId="ADAL" clId="{BF0B4D5F-6BF8-44B5-9F31-0FE01E542B83}" dt="2020-02-12T09:35:30.870" v="1997" actId="207"/>
        <pc:sldMkLst>
          <pc:docMk/>
          <pc:sldMk cId="3842128532" sldId="327"/>
        </pc:sldMkLst>
        <pc:spChg chg="mod">
          <ac:chgData name="Yvonne van der Meulen" userId="5f6fece0-aa25-454e-9b4e-378a81544726" providerId="ADAL" clId="{BF0B4D5F-6BF8-44B5-9F31-0FE01E542B83}" dt="2020-02-12T09:34:55.763" v="1956" actId="20577"/>
          <ac:spMkLst>
            <pc:docMk/>
            <pc:sldMk cId="3842128532" sldId="327"/>
            <ac:spMk id="2" creationId="{010C3FE8-A2F3-4C91-9FF3-FF2A2B716C8D}"/>
          </ac:spMkLst>
        </pc:spChg>
        <pc:spChg chg="del mod">
          <ac:chgData name="Yvonne van der Meulen" userId="5f6fece0-aa25-454e-9b4e-378a81544726" providerId="ADAL" clId="{BF0B4D5F-6BF8-44B5-9F31-0FE01E542B83}" dt="2020-02-12T09:35:02.773" v="1957" actId="478"/>
          <ac:spMkLst>
            <pc:docMk/>
            <pc:sldMk cId="3842128532" sldId="327"/>
            <ac:spMk id="3" creationId="{BE40AD46-DF83-43FB-A332-CEFA9883F226}"/>
          </ac:spMkLst>
        </pc:spChg>
        <pc:spChg chg="add del">
          <ac:chgData name="Yvonne van der Meulen" userId="5f6fece0-aa25-454e-9b4e-378a81544726" providerId="ADAL" clId="{BF0B4D5F-6BF8-44B5-9F31-0FE01E542B83}" dt="2020-02-12T09:34:47.668" v="1929" actId="26606"/>
          <ac:spMkLst>
            <pc:docMk/>
            <pc:sldMk cId="3842128532" sldId="327"/>
            <ac:spMk id="8" creationId="{A10C41F2-1746-4431-9B52-B9F147A896B8}"/>
          </ac:spMkLst>
        </pc:spChg>
        <pc:spChg chg="add mod">
          <ac:chgData name="Yvonne van der Meulen" userId="5f6fece0-aa25-454e-9b4e-378a81544726" providerId="ADAL" clId="{BF0B4D5F-6BF8-44B5-9F31-0FE01E542B83}" dt="2020-02-12T09:35:30.870" v="1997" actId="207"/>
          <ac:spMkLst>
            <pc:docMk/>
            <pc:sldMk cId="3842128532" sldId="327"/>
            <ac:spMk id="9" creationId="{C86C13C4-315F-4EDE-9A22-E36D348E08CF}"/>
          </ac:spMkLst>
        </pc:spChg>
        <pc:spChg chg="add del">
          <ac:chgData name="Yvonne van der Meulen" userId="5f6fece0-aa25-454e-9b4e-378a81544726" providerId="ADAL" clId="{BF0B4D5F-6BF8-44B5-9F31-0FE01E542B83}" dt="2020-02-12T09:34:47.668" v="1929" actId="26606"/>
          <ac:spMkLst>
            <pc:docMk/>
            <pc:sldMk cId="3842128532" sldId="327"/>
            <ac:spMk id="10" creationId="{7984928E-D694-4849-BBAD-D7C7DC405478}"/>
          </ac:spMkLst>
        </pc:spChg>
        <pc:spChg chg="add">
          <ac:chgData name="Yvonne van der Meulen" userId="5f6fece0-aa25-454e-9b4e-378a81544726" providerId="ADAL" clId="{BF0B4D5F-6BF8-44B5-9F31-0FE01E542B83}" dt="2020-02-12T09:34:47.683" v="1930" actId="26606"/>
          <ac:spMkLst>
            <pc:docMk/>
            <pc:sldMk cId="3842128532" sldId="327"/>
            <ac:spMk id="14" creationId="{FBA6828D-410E-4E1B-8CAD-4972FBB3B907}"/>
          </ac:spMkLst>
        </pc:spChg>
        <pc:spChg chg="add">
          <ac:chgData name="Yvonne van der Meulen" userId="5f6fece0-aa25-454e-9b4e-378a81544726" providerId="ADAL" clId="{BF0B4D5F-6BF8-44B5-9F31-0FE01E542B83}" dt="2020-02-12T09:34:47.683" v="1930" actId="26606"/>
          <ac:spMkLst>
            <pc:docMk/>
            <pc:sldMk cId="3842128532" sldId="327"/>
            <ac:spMk id="15" creationId="{6D428773-F789-43B7-B5FD-AE49E5BD2E79}"/>
          </ac:spMkLst>
        </pc:spChg>
        <pc:cxnChg chg="add del">
          <ac:chgData name="Yvonne van der Meulen" userId="5f6fece0-aa25-454e-9b4e-378a81544726" providerId="ADAL" clId="{BF0B4D5F-6BF8-44B5-9F31-0FE01E542B83}" dt="2020-02-12T09:34:47.668" v="1929" actId="26606"/>
          <ac:cxnSpMkLst>
            <pc:docMk/>
            <pc:sldMk cId="3842128532" sldId="327"/>
            <ac:cxnSpMk id="12" creationId="{99237721-19CF-41B1-AA0A-E1E1A8282D52}"/>
          </ac:cxnSpMkLst>
        </pc:cxnChg>
      </pc:sldChg>
      <pc:sldChg chg="addSp modSp add">
        <pc:chgData name="Yvonne van der Meulen" userId="5f6fece0-aa25-454e-9b4e-378a81544726" providerId="ADAL" clId="{BF0B4D5F-6BF8-44B5-9F31-0FE01E542B83}" dt="2020-02-12T09:37:45.614" v="2172" actId="14100"/>
        <pc:sldMkLst>
          <pc:docMk/>
          <pc:sldMk cId="2173351058" sldId="328"/>
        </pc:sldMkLst>
        <pc:spChg chg="mod">
          <ac:chgData name="Yvonne van der Meulen" userId="5f6fece0-aa25-454e-9b4e-378a81544726" providerId="ADAL" clId="{BF0B4D5F-6BF8-44B5-9F31-0FE01E542B83}" dt="2020-02-12T09:36:15.494" v="2021" actId="255"/>
          <ac:spMkLst>
            <pc:docMk/>
            <pc:sldMk cId="2173351058" sldId="328"/>
            <ac:spMk id="2" creationId="{E0BCBAD6-2F2E-4BC5-8C15-B650EF4EFF99}"/>
          </ac:spMkLst>
        </pc:spChg>
        <pc:spChg chg="mod">
          <ac:chgData name="Yvonne van der Meulen" userId="5f6fece0-aa25-454e-9b4e-378a81544726" providerId="ADAL" clId="{BF0B4D5F-6BF8-44B5-9F31-0FE01E542B83}" dt="2020-02-12T09:36:48.072" v="2166" actId="20577"/>
          <ac:spMkLst>
            <pc:docMk/>
            <pc:sldMk cId="2173351058" sldId="328"/>
            <ac:spMk id="3" creationId="{70E25C49-D863-4089-A61C-A43B6D25544E}"/>
          </ac:spMkLst>
        </pc:spChg>
        <pc:picChg chg="add mod">
          <ac:chgData name="Yvonne van der Meulen" userId="5f6fece0-aa25-454e-9b4e-378a81544726" providerId="ADAL" clId="{BF0B4D5F-6BF8-44B5-9F31-0FE01E542B83}" dt="2020-02-12T09:37:45.614" v="2172" actId="14100"/>
          <ac:picMkLst>
            <pc:docMk/>
            <pc:sldMk cId="2173351058" sldId="328"/>
            <ac:picMk id="4098" creationId="{A623C697-43A9-4D66-AD6C-CC5B08CC71CF}"/>
          </ac:picMkLst>
        </pc:picChg>
      </pc:sldChg>
    </pc:docChg>
  </pc:docChgLst>
  <pc:docChgLst>
    <pc:chgData name="Yvonne van der Meulen" userId="5f6fece0-aa25-454e-9b4e-378a81544726" providerId="ADAL" clId="{AE5A0921-412A-4967-AF0A-81D64260FD47}"/>
    <pc:docChg chg="undo custSel mod addSld delSld modSld delMainMaster delSection modSection">
      <pc:chgData name="Yvonne van der Meulen" userId="5f6fece0-aa25-454e-9b4e-378a81544726" providerId="ADAL" clId="{AE5A0921-412A-4967-AF0A-81D64260FD47}" dt="2020-03-18T08:50:22.889" v="618" actId="20577"/>
      <pc:docMkLst>
        <pc:docMk/>
      </pc:docMkLst>
      <pc:sldChg chg="del">
        <pc:chgData name="Yvonne van der Meulen" userId="5f6fece0-aa25-454e-9b4e-378a81544726" providerId="ADAL" clId="{AE5A0921-412A-4967-AF0A-81D64260FD47}" dt="2020-03-16T12:13:02.800" v="36" actId="2696"/>
        <pc:sldMkLst>
          <pc:docMk/>
          <pc:sldMk cId="1502140830" sldId="256"/>
        </pc:sldMkLst>
      </pc:sldChg>
      <pc:sldChg chg="del">
        <pc:chgData name="Yvonne van der Meulen" userId="5f6fece0-aa25-454e-9b4e-378a81544726" providerId="ADAL" clId="{AE5A0921-412A-4967-AF0A-81D64260FD47}" dt="2020-03-16T12:13:02.732" v="33" actId="2696"/>
        <pc:sldMkLst>
          <pc:docMk/>
          <pc:sldMk cId="932477677" sldId="257"/>
        </pc:sldMkLst>
      </pc:sldChg>
      <pc:sldChg chg="del">
        <pc:chgData name="Yvonne van der Meulen" userId="5f6fece0-aa25-454e-9b4e-378a81544726" providerId="ADAL" clId="{AE5A0921-412A-4967-AF0A-81D64260FD47}" dt="2020-03-16T12:13:02.728" v="31" actId="2696"/>
        <pc:sldMkLst>
          <pc:docMk/>
          <pc:sldMk cId="148882798" sldId="261"/>
        </pc:sldMkLst>
      </pc:sldChg>
      <pc:sldChg chg="del">
        <pc:chgData name="Yvonne van der Meulen" userId="5f6fece0-aa25-454e-9b4e-378a81544726" providerId="ADAL" clId="{AE5A0921-412A-4967-AF0A-81D64260FD47}" dt="2020-03-16T12:13:02.724" v="30" actId="2696"/>
        <pc:sldMkLst>
          <pc:docMk/>
          <pc:sldMk cId="2800666964" sldId="262"/>
        </pc:sldMkLst>
      </pc:sldChg>
      <pc:sldChg chg="del">
        <pc:chgData name="Yvonne van der Meulen" userId="5f6fece0-aa25-454e-9b4e-378a81544726" providerId="ADAL" clId="{AE5A0921-412A-4967-AF0A-81D64260FD47}" dt="2020-03-16T12:13:02.722" v="29" actId="2696"/>
        <pc:sldMkLst>
          <pc:docMk/>
          <pc:sldMk cId="857244020" sldId="265"/>
        </pc:sldMkLst>
      </pc:sldChg>
      <pc:sldChg chg="del">
        <pc:chgData name="Yvonne van der Meulen" userId="5f6fece0-aa25-454e-9b4e-378a81544726" providerId="ADAL" clId="{AE5A0921-412A-4967-AF0A-81D64260FD47}" dt="2020-03-16T12:13:02.720" v="28" actId="2696"/>
        <pc:sldMkLst>
          <pc:docMk/>
          <pc:sldMk cId="3221617487" sldId="266"/>
        </pc:sldMkLst>
      </pc:sldChg>
      <pc:sldChg chg="del">
        <pc:chgData name="Yvonne van der Meulen" userId="5f6fece0-aa25-454e-9b4e-378a81544726" providerId="ADAL" clId="{AE5A0921-412A-4967-AF0A-81D64260FD47}" dt="2020-03-16T12:13:02.654" v="27" actId="2696"/>
        <pc:sldMkLst>
          <pc:docMk/>
          <pc:sldMk cId="1372578338" sldId="267"/>
        </pc:sldMkLst>
      </pc:sldChg>
      <pc:sldChg chg="del">
        <pc:chgData name="Yvonne van der Meulen" userId="5f6fece0-aa25-454e-9b4e-378a81544726" providerId="ADAL" clId="{AE5A0921-412A-4967-AF0A-81D64260FD47}" dt="2020-03-16T12:13:02.748" v="35" actId="2696"/>
        <pc:sldMkLst>
          <pc:docMk/>
          <pc:sldMk cId="3791523428" sldId="268"/>
        </pc:sldMkLst>
      </pc:sldChg>
      <pc:sldChg chg="del">
        <pc:chgData name="Yvonne van der Meulen" userId="5f6fece0-aa25-454e-9b4e-378a81544726" providerId="ADAL" clId="{AE5A0921-412A-4967-AF0A-81D64260FD47}" dt="2020-03-16T12:13:05.264" v="48" actId="2696"/>
        <pc:sldMkLst>
          <pc:docMk/>
          <pc:sldMk cId="1920111014" sldId="269"/>
        </pc:sldMkLst>
      </pc:sldChg>
      <pc:sldChg chg="del">
        <pc:chgData name="Yvonne van der Meulen" userId="5f6fece0-aa25-454e-9b4e-378a81544726" providerId="ADAL" clId="{AE5A0921-412A-4967-AF0A-81D64260FD47}" dt="2020-03-16T12:13:05.198" v="46" actId="2696"/>
        <pc:sldMkLst>
          <pc:docMk/>
          <pc:sldMk cId="2128536031" sldId="270"/>
        </pc:sldMkLst>
      </pc:sldChg>
      <pc:sldChg chg="del">
        <pc:chgData name="Yvonne van der Meulen" userId="5f6fece0-aa25-454e-9b4e-378a81544726" providerId="ADAL" clId="{AE5A0921-412A-4967-AF0A-81D64260FD47}" dt="2020-03-16T12:12:59.772" v="0" actId="2696"/>
        <pc:sldMkLst>
          <pc:docMk/>
          <pc:sldMk cId="3166843266" sldId="276"/>
        </pc:sldMkLst>
      </pc:sldChg>
      <pc:sldChg chg="del">
        <pc:chgData name="Yvonne van der Meulen" userId="5f6fece0-aa25-454e-9b4e-378a81544726" providerId="ADAL" clId="{AE5A0921-412A-4967-AF0A-81D64260FD47}" dt="2020-03-16T12:13:05.192" v="44" actId="2696"/>
        <pc:sldMkLst>
          <pc:docMk/>
          <pc:sldMk cId="4254102121" sldId="286"/>
        </pc:sldMkLst>
      </pc:sldChg>
      <pc:sldChg chg="del">
        <pc:chgData name="Yvonne van der Meulen" userId="5f6fece0-aa25-454e-9b4e-378a81544726" providerId="ADAL" clId="{AE5A0921-412A-4967-AF0A-81D64260FD47}" dt="2020-03-16T12:13:05.195" v="45" actId="2696"/>
        <pc:sldMkLst>
          <pc:docMk/>
          <pc:sldMk cId="717828113" sldId="287"/>
        </pc:sldMkLst>
      </pc:sldChg>
      <pc:sldChg chg="del">
        <pc:chgData name="Yvonne van der Meulen" userId="5f6fece0-aa25-454e-9b4e-378a81544726" providerId="ADAL" clId="{AE5A0921-412A-4967-AF0A-81D64260FD47}" dt="2020-03-16T12:13:05.190" v="43" actId="2696"/>
        <pc:sldMkLst>
          <pc:docMk/>
          <pc:sldMk cId="1136435433" sldId="288"/>
        </pc:sldMkLst>
      </pc:sldChg>
      <pc:sldChg chg="del">
        <pc:chgData name="Yvonne van der Meulen" userId="5f6fece0-aa25-454e-9b4e-378a81544726" providerId="ADAL" clId="{AE5A0921-412A-4967-AF0A-81D64260FD47}" dt="2020-03-16T12:13:05.185" v="40" actId="2696"/>
        <pc:sldMkLst>
          <pc:docMk/>
          <pc:sldMk cId="2465714877" sldId="304"/>
        </pc:sldMkLst>
      </pc:sldChg>
      <pc:sldChg chg="del">
        <pc:chgData name="Yvonne van der Meulen" userId="5f6fece0-aa25-454e-9b4e-378a81544726" providerId="ADAL" clId="{AE5A0921-412A-4967-AF0A-81D64260FD47}" dt="2020-03-16T12:13:05.182" v="38" actId="2696"/>
        <pc:sldMkLst>
          <pc:docMk/>
          <pc:sldMk cId="1228067701" sldId="305"/>
        </pc:sldMkLst>
      </pc:sldChg>
      <pc:sldChg chg="del">
        <pc:chgData name="Yvonne van der Meulen" userId="5f6fece0-aa25-454e-9b4e-378a81544726" providerId="ADAL" clId="{AE5A0921-412A-4967-AF0A-81D64260FD47}" dt="2020-03-16T12:13:05.187" v="41" actId="2696"/>
        <pc:sldMkLst>
          <pc:docMk/>
          <pc:sldMk cId="4151594868" sldId="306"/>
        </pc:sldMkLst>
      </pc:sldChg>
      <pc:sldChg chg="del">
        <pc:chgData name="Yvonne van der Meulen" userId="5f6fece0-aa25-454e-9b4e-378a81544726" providerId="ADAL" clId="{AE5A0921-412A-4967-AF0A-81D64260FD47}" dt="2020-03-16T12:13:05.184" v="39" actId="2696"/>
        <pc:sldMkLst>
          <pc:docMk/>
          <pc:sldMk cId="1074563837" sldId="307"/>
        </pc:sldMkLst>
      </pc:sldChg>
      <pc:sldChg chg="modSp">
        <pc:chgData name="Yvonne van der Meulen" userId="5f6fece0-aa25-454e-9b4e-378a81544726" providerId="ADAL" clId="{AE5A0921-412A-4967-AF0A-81D64260FD47}" dt="2020-03-18T08:50:22.889" v="618" actId="20577"/>
        <pc:sldMkLst>
          <pc:docMk/>
          <pc:sldMk cId="4182071262" sldId="311"/>
        </pc:sldMkLst>
        <pc:spChg chg="mod">
          <ac:chgData name="Yvonne van der Meulen" userId="5f6fece0-aa25-454e-9b4e-378a81544726" providerId="ADAL" clId="{AE5A0921-412A-4967-AF0A-81D64260FD47}" dt="2020-03-18T08:50:22.889" v="618" actId="20577"/>
          <ac:spMkLst>
            <pc:docMk/>
            <pc:sldMk cId="4182071262" sldId="311"/>
            <ac:spMk id="2" creationId="{562DD098-1C86-4BD7-8AE0-CCA7BE04D9AD}"/>
          </ac:spMkLst>
        </pc:spChg>
      </pc:sldChg>
      <pc:sldChg chg="del">
        <pc:chgData name="Yvonne van der Meulen" userId="5f6fece0-aa25-454e-9b4e-378a81544726" providerId="ADAL" clId="{AE5A0921-412A-4967-AF0A-81D64260FD47}" dt="2020-03-16T12:12:59.893" v="13" actId="2696"/>
        <pc:sldMkLst>
          <pc:docMk/>
          <pc:sldMk cId="3377792480" sldId="315"/>
        </pc:sldMkLst>
      </pc:sldChg>
      <pc:sldChg chg="del">
        <pc:chgData name="Yvonne van der Meulen" userId="5f6fece0-aa25-454e-9b4e-378a81544726" providerId="ADAL" clId="{AE5A0921-412A-4967-AF0A-81D64260FD47}" dt="2020-03-16T12:12:59.828" v="11" actId="2696"/>
        <pc:sldMkLst>
          <pc:docMk/>
          <pc:sldMk cId="1219476698" sldId="316"/>
        </pc:sldMkLst>
      </pc:sldChg>
      <pc:sldChg chg="del">
        <pc:chgData name="Yvonne van der Meulen" userId="5f6fece0-aa25-454e-9b4e-378a81544726" providerId="ADAL" clId="{AE5A0921-412A-4967-AF0A-81D64260FD47}" dt="2020-03-16T12:12:59.832" v="12" actId="2696"/>
        <pc:sldMkLst>
          <pc:docMk/>
          <pc:sldMk cId="2966212340" sldId="318"/>
        </pc:sldMkLst>
      </pc:sldChg>
      <pc:sldChg chg="del">
        <pc:chgData name="Yvonne van der Meulen" userId="5f6fece0-aa25-454e-9b4e-378a81544726" providerId="ADAL" clId="{AE5A0921-412A-4967-AF0A-81D64260FD47}" dt="2020-03-16T12:12:59.820" v="10" actId="2696"/>
        <pc:sldMkLst>
          <pc:docMk/>
          <pc:sldMk cId="2013687301" sldId="319"/>
        </pc:sldMkLst>
      </pc:sldChg>
      <pc:sldChg chg="del">
        <pc:chgData name="Yvonne van der Meulen" userId="5f6fece0-aa25-454e-9b4e-378a81544726" providerId="ADAL" clId="{AE5A0921-412A-4967-AF0A-81D64260FD47}" dt="2020-03-16T12:12:59.818" v="9" actId="2696"/>
        <pc:sldMkLst>
          <pc:docMk/>
          <pc:sldMk cId="1205254741" sldId="320"/>
        </pc:sldMkLst>
      </pc:sldChg>
      <pc:sldChg chg="del">
        <pc:chgData name="Yvonne van der Meulen" userId="5f6fece0-aa25-454e-9b4e-378a81544726" providerId="ADAL" clId="{AE5A0921-412A-4967-AF0A-81D64260FD47}" dt="2020-03-16T12:12:59.815" v="8" actId="2696"/>
        <pc:sldMkLst>
          <pc:docMk/>
          <pc:sldMk cId="3815163343" sldId="321"/>
        </pc:sldMkLst>
      </pc:sldChg>
      <pc:sldChg chg="del">
        <pc:chgData name="Yvonne van der Meulen" userId="5f6fece0-aa25-454e-9b4e-378a81544726" providerId="ADAL" clId="{AE5A0921-412A-4967-AF0A-81D64260FD47}" dt="2020-03-16T12:12:59.813" v="7" actId="2696"/>
        <pc:sldMkLst>
          <pc:docMk/>
          <pc:sldMk cId="149956557" sldId="322"/>
        </pc:sldMkLst>
      </pc:sldChg>
      <pc:sldChg chg="del">
        <pc:chgData name="Yvonne van der Meulen" userId="5f6fece0-aa25-454e-9b4e-378a81544726" providerId="ADAL" clId="{AE5A0921-412A-4967-AF0A-81D64260FD47}" dt="2020-03-16T12:12:59.799" v="6" actId="2696"/>
        <pc:sldMkLst>
          <pc:docMk/>
          <pc:sldMk cId="3480872516" sldId="323"/>
        </pc:sldMkLst>
      </pc:sldChg>
      <pc:sldChg chg="del">
        <pc:chgData name="Yvonne van der Meulen" userId="5f6fece0-aa25-454e-9b4e-378a81544726" providerId="ADAL" clId="{AE5A0921-412A-4967-AF0A-81D64260FD47}" dt="2020-03-16T12:12:59.797" v="5" actId="2696"/>
        <pc:sldMkLst>
          <pc:docMk/>
          <pc:sldMk cId="4201293870" sldId="324"/>
        </pc:sldMkLst>
      </pc:sldChg>
      <pc:sldChg chg="del">
        <pc:chgData name="Yvonne van der Meulen" userId="5f6fece0-aa25-454e-9b4e-378a81544726" providerId="ADAL" clId="{AE5A0921-412A-4967-AF0A-81D64260FD47}" dt="2020-03-16T12:12:59.795" v="4" actId="2696"/>
        <pc:sldMkLst>
          <pc:docMk/>
          <pc:sldMk cId="646736249" sldId="325"/>
        </pc:sldMkLst>
      </pc:sldChg>
      <pc:sldChg chg="del">
        <pc:chgData name="Yvonne van der Meulen" userId="5f6fece0-aa25-454e-9b4e-378a81544726" providerId="ADAL" clId="{AE5A0921-412A-4967-AF0A-81D64260FD47}" dt="2020-03-16T12:12:59.783" v="3" actId="2696"/>
        <pc:sldMkLst>
          <pc:docMk/>
          <pc:sldMk cId="2076632602" sldId="326"/>
        </pc:sldMkLst>
      </pc:sldChg>
      <pc:sldChg chg="del">
        <pc:chgData name="Yvonne van der Meulen" userId="5f6fece0-aa25-454e-9b4e-378a81544726" providerId="ADAL" clId="{AE5A0921-412A-4967-AF0A-81D64260FD47}" dt="2020-03-16T12:12:59.780" v="2" actId="2696"/>
        <pc:sldMkLst>
          <pc:docMk/>
          <pc:sldMk cId="3842128532" sldId="327"/>
        </pc:sldMkLst>
      </pc:sldChg>
      <pc:sldChg chg="del">
        <pc:chgData name="Yvonne van der Meulen" userId="5f6fece0-aa25-454e-9b4e-378a81544726" providerId="ADAL" clId="{AE5A0921-412A-4967-AF0A-81D64260FD47}" dt="2020-03-16T12:12:59.777" v="1" actId="2696"/>
        <pc:sldMkLst>
          <pc:docMk/>
          <pc:sldMk cId="2173351058" sldId="328"/>
        </pc:sldMkLst>
      </pc:sldChg>
      <pc:sldChg chg="del">
        <pc:chgData name="Yvonne van der Meulen" userId="5f6fece0-aa25-454e-9b4e-378a81544726" providerId="ADAL" clId="{AE5A0921-412A-4967-AF0A-81D64260FD47}" dt="2020-03-16T12:13:02.746" v="34" actId="2696"/>
        <pc:sldMkLst>
          <pc:docMk/>
          <pc:sldMk cId="1167401557" sldId="329"/>
        </pc:sldMkLst>
      </pc:sldChg>
      <pc:sldChg chg="del">
        <pc:chgData name="Yvonne van der Meulen" userId="5f6fece0-aa25-454e-9b4e-378a81544726" providerId="ADAL" clId="{AE5A0921-412A-4967-AF0A-81D64260FD47}" dt="2020-03-16T12:13:02.730" v="32" actId="2696"/>
        <pc:sldMkLst>
          <pc:docMk/>
          <pc:sldMk cId="3186462724" sldId="330"/>
        </pc:sldMkLst>
      </pc:sldChg>
      <pc:sldChg chg="addSp delSp modSp">
        <pc:chgData name="Yvonne van der Meulen" userId="5f6fece0-aa25-454e-9b4e-378a81544726" providerId="ADAL" clId="{AE5A0921-412A-4967-AF0A-81D64260FD47}" dt="2020-03-18T08:42:54.259" v="561" actId="207"/>
        <pc:sldMkLst>
          <pc:docMk/>
          <pc:sldMk cId="3351225539" sldId="332"/>
        </pc:sldMkLst>
        <pc:spChg chg="mod">
          <ac:chgData name="Yvonne van der Meulen" userId="5f6fece0-aa25-454e-9b4e-378a81544726" providerId="ADAL" clId="{AE5A0921-412A-4967-AF0A-81D64260FD47}" dt="2020-03-18T08:41:22.860" v="499" actId="26606"/>
          <ac:spMkLst>
            <pc:docMk/>
            <pc:sldMk cId="3351225539" sldId="332"/>
            <ac:spMk id="2" creationId="{52762F01-1821-4B07-9BFD-9238A0768F76}"/>
          </ac:spMkLst>
        </pc:spChg>
        <pc:spChg chg="mod">
          <ac:chgData name="Yvonne van der Meulen" userId="5f6fece0-aa25-454e-9b4e-378a81544726" providerId="ADAL" clId="{AE5A0921-412A-4967-AF0A-81D64260FD47}" dt="2020-03-18T08:42:54.259" v="561" actId="207"/>
          <ac:spMkLst>
            <pc:docMk/>
            <pc:sldMk cId="3351225539" sldId="332"/>
            <ac:spMk id="3" creationId="{99261CCE-F1E5-4091-BC91-3BE56FEB4EE3}"/>
          </ac:spMkLst>
        </pc:spChg>
        <pc:spChg chg="add">
          <ac:chgData name="Yvonne van der Meulen" userId="5f6fece0-aa25-454e-9b4e-378a81544726" providerId="ADAL" clId="{AE5A0921-412A-4967-AF0A-81D64260FD47}" dt="2020-03-18T08:41:22.860" v="499" actId="26606"/>
          <ac:spMkLst>
            <pc:docMk/>
            <pc:sldMk cId="3351225539" sldId="332"/>
            <ac:spMk id="137" creationId="{B55B858F-1E70-4E6F-BE67-C90AA7EDA418}"/>
          </ac:spMkLst>
        </pc:spChg>
        <pc:picChg chg="add mod">
          <ac:chgData name="Yvonne van der Meulen" userId="5f6fece0-aa25-454e-9b4e-378a81544726" providerId="ADAL" clId="{AE5A0921-412A-4967-AF0A-81D64260FD47}" dt="2020-03-18T08:41:22.860" v="499" actId="26606"/>
          <ac:picMkLst>
            <pc:docMk/>
            <pc:sldMk cId="3351225539" sldId="332"/>
            <ac:picMk id="2050" creationId="{284070F3-1ED5-4F1E-BB35-6F9259537DBD}"/>
          </ac:picMkLst>
        </pc:picChg>
        <pc:picChg chg="del">
          <ac:chgData name="Yvonne van der Meulen" userId="5f6fece0-aa25-454e-9b4e-378a81544726" providerId="ADAL" clId="{AE5A0921-412A-4967-AF0A-81D64260FD47}" dt="2020-03-18T08:41:10.949" v="497" actId="478"/>
          <ac:picMkLst>
            <pc:docMk/>
            <pc:sldMk cId="3351225539" sldId="332"/>
            <ac:picMk id="3074" creationId="{93330ACC-44CD-4003-8975-44129657F16B}"/>
          </ac:picMkLst>
        </pc:picChg>
        <pc:cxnChg chg="add">
          <ac:chgData name="Yvonne van der Meulen" userId="5f6fece0-aa25-454e-9b4e-378a81544726" providerId="ADAL" clId="{AE5A0921-412A-4967-AF0A-81D64260FD47}" dt="2020-03-18T08:41:22.860" v="499" actId="26606"/>
          <ac:cxnSpMkLst>
            <pc:docMk/>
            <pc:sldMk cId="3351225539" sldId="332"/>
            <ac:cxnSpMk id="139" creationId="{1104BD89-6707-4892-B5BB-2329B7667650}"/>
          </ac:cxnSpMkLst>
        </pc:cxnChg>
        <pc:cxnChg chg="del">
          <ac:chgData name="Yvonne van der Meulen" userId="5f6fece0-aa25-454e-9b4e-378a81544726" providerId="ADAL" clId="{AE5A0921-412A-4967-AF0A-81D64260FD47}" dt="2020-03-18T08:41:22.860" v="499" actId="26606"/>
          <ac:cxnSpMkLst>
            <pc:docMk/>
            <pc:sldMk cId="3351225539" sldId="332"/>
            <ac:cxnSpMk id="3076" creationId="{B6B73E4F-8088-4238-BCFD-15C21A18A933}"/>
          </ac:cxnSpMkLst>
        </pc:cxnChg>
      </pc:sldChg>
      <pc:sldChg chg="del">
        <pc:chgData name="Yvonne van der Meulen" userId="5f6fece0-aa25-454e-9b4e-378a81544726" providerId="ADAL" clId="{AE5A0921-412A-4967-AF0A-81D64260FD47}" dt="2020-03-16T12:13:05.202" v="47" actId="2696"/>
        <pc:sldMkLst>
          <pc:docMk/>
          <pc:sldMk cId="900062017" sldId="338"/>
        </pc:sldMkLst>
      </pc:sldChg>
      <pc:sldChg chg="addSp delSp modSp add mod setBg setClrOvrMap">
        <pc:chgData name="Yvonne van der Meulen" userId="5f6fece0-aa25-454e-9b4e-378a81544726" providerId="ADAL" clId="{AE5A0921-412A-4967-AF0A-81D64260FD47}" dt="2020-03-18T08:37:39.991" v="256"/>
        <pc:sldMkLst>
          <pc:docMk/>
          <pc:sldMk cId="1711858837" sldId="338"/>
        </pc:sldMkLst>
        <pc:spChg chg="mod">
          <ac:chgData name="Yvonne van der Meulen" userId="5f6fece0-aa25-454e-9b4e-378a81544726" providerId="ADAL" clId="{AE5A0921-412A-4967-AF0A-81D64260FD47}" dt="2020-03-18T08:37:31.453" v="255" actId="26606"/>
          <ac:spMkLst>
            <pc:docMk/>
            <pc:sldMk cId="1711858837" sldId="338"/>
            <ac:spMk id="2" creationId="{6DF5A6DE-D52B-4ED2-91D9-D93470711F07}"/>
          </ac:spMkLst>
        </pc:spChg>
        <pc:spChg chg="mod">
          <ac:chgData name="Yvonne van der Meulen" userId="5f6fece0-aa25-454e-9b4e-378a81544726" providerId="ADAL" clId="{AE5A0921-412A-4967-AF0A-81D64260FD47}" dt="2020-03-18T08:37:31.453" v="255" actId="26606"/>
          <ac:spMkLst>
            <pc:docMk/>
            <pc:sldMk cId="1711858837" sldId="338"/>
            <ac:spMk id="3" creationId="{F544D98C-3B09-4C3C-AF67-7FD057304655}"/>
          </ac:spMkLst>
        </pc:spChg>
        <pc:spChg chg="add del">
          <ac:chgData name="Yvonne van der Meulen" userId="5f6fece0-aa25-454e-9b4e-378a81544726" providerId="ADAL" clId="{AE5A0921-412A-4967-AF0A-81D64260FD47}" dt="2020-03-18T08:35:19.368" v="246" actId="26606"/>
          <ac:spMkLst>
            <pc:docMk/>
            <pc:sldMk cId="1711858837" sldId="338"/>
            <ac:spMk id="8" creationId="{B0890400-BB8B-4A44-AB63-65C7CA223EBA}"/>
          </ac:spMkLst>
        </pc:spChg>
        <pc:spChg chg="add del">
          <ac:chgData name="Yvonne van der Meulen" userId="5f6fece0-aa25-454e-9b4e-378a81544726" providerId="ADAL" clId="{AE5A0921-412A-4967-AF0A-81D64260FD47}" dt="2020-03-18T08:37:31.453" v="255" actId="26606"/>
          <ac:spMkLst>
            <pc:docMk/>
            <pc:sldMk cId="1711858837" sldId="338"/>
            <ac:spMk id="12" creationId="{39E4C68A-A4A9-48A4-9FF2-D2896B1EA01F}"/>
          </ac:spMkLst>
        </pc:spChg>
        <pc:spChg chg="add del">
          <ac:chgData name="Yvonne van der Meulen" userId="5f6fece0-aa25-454e-9b4e-378a81544726" providerId="ADAL" clId="{AE5A0921-412A-4967-AF0A-81D64260FD47}" dt="2020-03-18T08:37:31.453" v="255" actId="26606"/>
          <ac:spMkLst>
            <pc:docMk/>
            <pc:sldMk cId="1711858837" sldId="338"/>
            <ac:spMk id="13" creationId="{E2B9AEA5-52CB-49A6-AF8A-33502F291B91}"/>
          </ac:spMkLst>
        </pc:spChg>
        <pc:spChg chg="add">
          <ac:chgData name="Yvonne van der Meulen" userId="5f6fece0-aa25-454e-9b4e-378a81544726" providerId="ADAL" clId="{AE5A0921-412A-4967-AF0A-81D64260FD47}" dt="2020-03-18T08:37:31.453" v="255" actId="26606"/>
          <ac:spMkLst>
            <pc:docMk/>
            <pc:sldMk cId="1711858837" sldId="338"/>
            <ac:spMk id="18" creationId="{B32DC26D-8B9B-4CC1-B3CC-D3EA0FB162CD}"/>
          </ac:spMkLst>
        </pc:spChg>
        <pc:picChg chg="add mod ord">
          <ac:chgData name="Yvonne van der Meulen" userId="5f6fece0-aa25-454e-9b4e-378a81544726" providerId="ADAL" clId="{AE5A0921-412A-4967-AF0A-81D64260FD47}" dt="2020-03-18T08:37:39.991" v="256"/>
          <ac:picMkLst>
            <pc:docMk/>
            <pc:sldMk cId="1711858837" sldId="338"/>
            <ac:picMk id="9" creationId="{A84A1912-3F4F-4932-A131-A047991A6AA6}"/>
          </ac:picMkLst>
        </pc:picChg>
        <pc:picChg chg="add del mod">
          <ac:chgData name="Yvonne van der Meulen" userId="5f6fece0-aa25-454e-9b4e-378a81544726" providerId="ADAL" clId="{AE5A0921-412A-4967-AF0A-81D64260FD47}" dt="2020-03-18T08:37:05.226" v="252"/>
          <ac:picMkLst>
            <pc:docMk/>
            <pc:sldMk cId="1711858837" sldId="338"/>
            <ac:picMk id="1026" creationId="{8149CF3D-7334-4F9C-8299-6136B7200312}"/>
          </ac:picMkLst>
        </pc:picChg>
        <pc:cxnChg chg="add del">
          <ac:chgData name="Yvonne van der Meulen" userId="5f6fece0-aa25-454e-9b4e-378a81544726" providerId="ADAL" clId="{AE5A0921-412A-4967-AF0A-81D64260FD47}" dt="2020-03-18T08:35:19.368" v="246" actId="26606"/>
          <ac:cxnSpMkLst>
            <pc:docMk/>
            <pc:sldMk cId="1711858837" sldId="338"/>
            <ac:cxnSpMk id="10" creationId="{4D39B797-CDC6-4529-8A36-9CBFC9816337}"/>
          </ac:cxnSpMkLst>
        </pc:cxnChg>
        <pc:cxnChg chg="add">
          <ac:chgData name="Yvonne van der Meulen" userId="5f6fece0-aa25-454e-9b4e-378a81544726" providerId="ADAL" clId="{AE5A0921-412A-4967-AF0A-81D64260FD47}" dt="2020-03-18T08:37:31.453" v="255" actId="26606"/>
          <ac:cxnSpMkLst>
            <pc:docMk/>
            <pc:sldMk cId="1711858837" sldId="338"/>
            <ac:cxnSpMk id="20" creationId="{FBB7ADC3-53A0-44F2-914A-78CADAF33411}"/>
          </ac:cxnSpMkLst>
        </pc:cxnChg>
      </pc:sldChg>
      <pc:sldChg chg="add del">
        <pc:chgData name="Yvonne van der Meulen" userId="5f6fece0-aa25-454e-9b4e-378a81544726" providerId="ADAL" clId="{AE5A0921-412A-4967-AF0A-81D64260FD47}" dt="2020-03-18T08:43:03.928" v="562" actId="2696"/>
        <pc:sldMkLst>
          <pc:docMk/>
          <pc:sldMk cId="1699378580" sldId="339"/>
        </pc:sldMkLst>
      </pc:sldChg>
      <pc:sldChg chg="del">
        <pc:chgData name="Yvonne van der Meulen" userId="5f6fece0-aa25-454e-9b4e-378a81544726" providerId="ADAL" clId="{AE5A0921-412A-4967-AF0A-81D64260FD47}" dt="2020-03-16T12:13:05.189" v="42" actId="2696"/>
        <pc:sldMkLst>
          <pc:docMk/>
          <pc:sldMk cId="1861378295" sldId="339"/>
        </pc:sldMkLst>
      </pc:sldChg>
      <pc:sldChg chg="add">
        <pc:chgData name="Yvonne van der Meulen" userId="5f6fece0-aa25-454e-9b4e-378a81544726" providerId="ADAL" clId="{AE5A0921-412A-4967-AF0A-81D64260FD47}" dt="2020-03-18T08:38:43.113" v="258"/>
        <pc:sldMkLst>
          <pc:docMk/>
          <pc:sldMk cId="3389512733" sldId="340"/>
        </pc:sldMkLst>
      </pc:sldChg>
      <pc:sldChg chg="addSp delSp modSp add mod setBg setClrOvrMap">
        <pc:chgData name="Yvonne van der Meulen" userId="5f6fece0-aa25-454e-9b4e-378a81544726" providerId="ADAL" clId="{AE5A0921-412A-4967-AF0A-81D64260FD47}" dt="2020-03-18T08:49:53.039" v="597"/>
        <pc:sldMkLst>
          <pc:docMk/>
          <pc:sldMk cId="2999419325" sldId="341"/>
        </pc:sldMkLst>
        <pc:spChg chg="mod">
          <ac:chgData name="Yvonne van der Meulen" userId="5f6fece0-aa25-454e-9b4e-378a81544726" providerId="ADAL" clId="{AE5A0921-412A-4967-AF0A-81D64260FD47}" dt="2020-03-18T08:49:44.186" v="596" actId="26606"/>
          <ac:spMkLst>
            <pc:docMk/>
            <pc:sldMk cId="2999419325" sldId="341"/>
            <ac:spMk id="2" creationId="{3924E54B-A43D-4769-A6D3-D146FDDE990B}"/>
          </ac:spMkLst>
        </pc:spChg>
        <pc:spChg chg="add del mod">
          <ac:chgData name="Yvonne van der Meulen" userId="5f6fece0-aa25-454e-9b4e-378a81544726" providerId="ADAL" clId="{AE5A0921-412A-4967-AF0A-81D64260FD47}" dt="2020-03-18T08:49:44.186" v="596" actId="26606"/>
          <ac:spMkLst>
            <pc:docMk/>
            <pc:sldMk cId="2999419325" sldId="341"/>
            <ac:spMk id="3" creationId="{6A3E4481-8046-4D2A-8812-5079AE4D0808}"/>
          </ac:spMkLst>
        </pc:spChg>
        <pc:spChg chg="add del">
          <ac:chgData name="Yvonne van der Meulen" userId="5f6fece0-aa25-454e-9b4e-378a81544726" providerId="ADAL" clId="{AE5A0921-412A-4967-AF0A-81D64260FD47}" dt="2020-03-18T08:48:42.252" v="594" actId="26606"/>
          <ac:spMkLst>
            <pc:docMk/>
            <pc:sldMk cId="2999419325" sldId="341"/>
            <ac:spMk id="10" creationId="{E5B3935F-AC8A-4AE4-9527-D439FA6B0704}"/>
          </ac:spMkLst>
        </pc:spChg>
        <pc:graphicFrameChg chg="add del mod">
          <ac:chgData name="Yvonne van der Meulen" userId="5f6fece0-aa25-454e-9b4e-378a81544726" providerId="ADAL" clId="{AE5A0921-412A-4967-AF0A-81D64260FD47}" dt="2020-03-18T08:48:42.252" v="594" actId="26606"/>
          <ac:graphicFrameMkLst>
            <pc:docMk/>
            <pc:sldMk cId="2999419325" sldId="341"/>
            <ac:graphicFrameMk id="5" creationId="{3D2E3FBC-FCEF-48E3-9399-2FA3712D0988}"/>
          </ac:graphicFrameMkLst>
        </pc:graphicFrameChg>
        <pc:picChg chg="add mod ord">
          <ac:chgData name="Yvonne van der Meulen" userId="5f6fece0-aa25-454e-9b4e-378a81544726" providerId="ADAL" clId="{AE5A0921-412A-4967-AF0A-81D64260FD47}" dt="2020-03-18T08:49:53.039" v="597"/>
          <ac:picMkLst>
            <pc:docMk/>
            <pc:sldMk cId="2999419325" sldId="341"/>
            <ac:picMk id="3074" creationId="{D67B4574-8BE6-4B55-9FB5-3D2BCF59E4E2}"/>
          </ac:picMkLst>
        </pc:picChg>
        <pc:cxnChg chg="add">
          <ac:chgData name="Yvonne van der Meulen" userId="5f6fece0-aa25-454e-9b4e-378a81544726" providerId="ADAL" clId="{AE5A0921-412A-4967-AF0A-81D64260FD47}" dt="2020-03-18T08:49:44.186" v="596" actId="26606"/>
          <ac:cxnSpMkLst>
            <pc:docMk/>
            <pc:sldMk cId="2999419325" sldId="341"/>
            <ac:cxnSpMk id="71" creationId="{2C1F6092-7151-4260-936B-DFFA3C1BC615}"/>
          </ac:cxnSpMkLst>
        </pc:cxnChg>
      </pc:sldChg>
      <pc:sldMasterChg chg="del delSldLayout">
        <pc:chgData name="Yvonne van der Meulen" userId="5f6fece0-aa25-454e-9b4e-378a81544726" providerId="ADAL" clId="{AE5A0921-412A-4967-AF0A-81D64260FD47}" dt="2020-03-16T12:13:05.423" v="60" actId="2696"/>
        <pc:sldMasterMkLst>
          <pc:docMk/>
          <pc:sldMasterMk cId="162796534" sldId="2147483737"/>
        </pc:sldMasterMkLst>
        <pc:sldLayoutChg chg="del">
          <pc:chgData name="Yvonne van der Meulen" userId="5f6fece0-aa25-454e-9b4e-378a81544726" providerId="ADAL" clId="{AE5A0921-412A-4967-AF0A-81D64260FD47}" dt="2020-03-16T12:13:05.338" v="49" actId="2696"/>
          <pc:sldLayoutMkLst>
            <pc:docMk/>
            <pc:sldMasterMk cId="162796534" sldId="2147483737"/>
            <pc:sldLayoutMk cId="4202842985" sldId="2147483738"/>
          </pc:sldLayoutMkLst>
        </pc:sldLayoutChg>
        <pc:sldLayoutChg chg="del">
          <pc:chgData name="Yvonne van der Meulen" userId="5f6fece0-aa25-454e-9b4e-378a81544726" providerId="ADAL" clId="{AE5A0921-412A-4967-AF0A-81D64260FD47}" dt="2020-03-16T12:13:05.338" v="50" actId="2696"/>
          <pc:sldLayoutMkLst>
            <pc:docMk/>
            <pc:sldMasterMk cId="162796534" sldId="2147483737"/>
            <pc:sldLayoutMk cId="2115224119" sldId="2147483739"/>
          </pc:sldLayoutMkLst>
        </pc:sldLayoutChg>
        <pc:sldLayoutChg chg="del">
          <pc:chgData name="Yvonne van der Meulen" userId="5f6fece0-aa25-454e-9b4e-378a81544726" providerId="ADAL" clId="{AE5A0921-412A-4967-AF0A-81D64260FD47}" dt="2020-03-16T12:13:05.417" v="51" actId="2696"/>
          <pc:sldLayoutMkLst>
            <pc:docMk/>
            <pc:sldMasterMk cId="162796534" sldId="2147483737"/>
            <pc:sldLayoutMk cId="1241976804" sldId="2147483740"/>
          </pc:sldLayoutMkLst>
        </pc:sldLayoutChg>
        <pc:sldLayoutChg chg="del">
          <pc:chgData name="Yvonne van der Meulen" userId="5f6fece0-aa25-454e-9b4e-378a81544726" providerId="ADAL" clId="{AE5A0921-412A-4967-AF0A-81D64260FD47}" dt="2020-03-16T12:13:05.418" v="52" actId="2696"/>
          <pc:sldLayoutMkLst>
            <pc:docMk/>
            <pc:sldMasterMk cId="162796534" sldId="2147483737"/>
            <pc:sldLayoutMk cId="3489838493" sldId="2147483741"/>
          </pc:sldLayoutMkLst>
        </pc:sldLayoutChg>
        <pc:sldLayoutChg chg="del">
          <pc:chgData name="Yvonne van der Meulen" userId="5f6fece0-aa25-454e-9b4e-378a81544726" providerId="ADAL" clId="{AE5A0921-412A-4967-AF0A-81D64260FD47}" dt="2020-03-16T12:13:05.418" v="53" actId="2696"/>
          <pc:sldLayoutMkLst>
            <pc:docMk/>
            <pc:sldMasterMk cId="162796534" sldId="2147483737"/>
            <pc:sldLayoutMk cId="3513091600" sldId="2147483742"/>
          </pc:sldLayoutMkLst>
        </pc:sldLayoutChg>
        <pc:sldLayoutChg chg="del">
          <pc:chgData name="Yvonne van der Meulen" userId="5f6fece0-aa25-454e-9b4e-378a81544726" providerId="ADAL" clId="{AE5A0921-412A-4967-AF0A-81D64260FD47}" dt="2020-03-16T12:13:05.419" v="54" actId="2696"/>
          <pc:sldLayoutMkLst>
            <pc:docMk/>
            <pc:sldMasterMk cId="162796534" sldId="2147483737"/>
            <pc:sldLayoutMk cId="2775288224" sldId="2147483743"/>
          </pc:sldLayoutMkLst>
        </pc:sldLayoutChg>
        <pc:sldLayoutChg chg="del">
          <pc:chgData name="Yvonne van der Meulen" userId="5f6fece0-aa25-454e-9b4e-378a81544726" providerId="ADAL" clId="{AE5A0921-412A-4967-AF0A-81D64260FD47}" dt="2020-03-16T12:13:05.419" v="55" actId="2696"/>
          <pc:sldLayoutMkLst>
            <pc:docMk/>
            <pc:sldMasterMk cId="162796534" sldId="2147483737"/>
            <pc:sldLayoutMk cId="2254114086" sldId="2147483744"/>
          </pc:sldLayoutMkLst>
        </pc:sldLayoutChg>
        <pc:sldLayoutChg chg="del">
          <pc:chgData name="Yvonne van der Meulen" userId="5f6fece0-aa25-454e-9b4e-378a81544726" providerId="ADAL" clId="{AE5A0921-412A-4967-AF0A-81D64260FD47}" dt="2020-03-16T12:13:05.420" v="56" actId="2696"/>
          <pc:sldLayoutMkLst>
            <pc:docMk/>
            <pc:sldMasterMk cId="162796534" sldId="2147483737"/>
            <pc:sldLayoutMk cId="2937196216" sldId="2147483745"/>
          </pc:sldLayoutMkLst>
        </pc:sldLayoutChg>
        <pc:sldLayoutChg chg="del">
          <pc:chgData name="Yvonne van der Meulen" userId="5f6fece0-aa25-454e-9b4e-378a81544726" providerId="ADAL" clId="{AE5A0921-412A-4967-AF0A-81D64260FD47}" dt="2020-03-16T12:13:05.421" v="57" actId="2696"/>
          <pc:sldLayoutMkLst>
            <pc:docMk/>
            <pc:sldMasterMk cId="162796534" sldId="2147483737"/>
            <pc:sldLayoutMk cId="3297610189" sldId="2147483746"/>
          </pc:sldLayoutMkLst>
        </pc:sldLayoutChg>
        <pc:sldLayoutChg chg="del">
          <pc:chgData name="Yvonne van der Meulen" userId="5f6fece0-aa25-454e-9b4e-378a81544726" providerId="ADAL" clId="{AE5A0921-412A-4967-AF0A-81D64260FD47}" dt="2020-03-16T12:13:05.421" v="58" actId="2696"/>
          <pc:sldLayoutMkLst>
            <pc:docMk/>
            <pc:sldMasterMk cId="162796534" sldId="2147483737"/>
            <pc:sldLayoutMk cId="3198731267" sldId="2147483747"/>
          </pc:sldLayoutMkLst>
        </pc:sldLayoutChg>
        <pc:sldLayoutChg chg="del">
          <pc:chgData name="Yvonne van der Meulen" userId="5f6fece0-aa25-454e-9b4e-378a81544726" providerId="ADAL" clId="{AE5A0921-412A-4967-AF0A-81D64260FD47}" dt="2020-03-16T12:13:05.422" v="59" actId="2696"/>
          <pc:sldLayoutMkLst>
            <pc:docMk/>
            <pc:sldMasterMk cId="162796534" sldId="2147483737"/>
            <pc:sldLayoutMk cId="1650305652" sldId="2147483748"/>
          </pc:sldLayoutMkLst>
        </pc:sldLayoutChg>
      </pc:sldMasterChg>
      <pc:sldMasterChg chg="del delSldLayout">
        <pc:chgData name="Yvonne van der Meulen" userId="5f6fece0-aa25-454e-9b4e-378a81544726" providerId="ADAL" clId="{AE5A0921-412A-4967-AF0A-81D64260FD47}" dt="2020-03-16T12:13:00.037" v="25" actId="2696"/>
        <pc:sldMasterMkLst>
          <pc:docMk/>
          <pc:sldMasterMk cId="1566250153" sldId="2147483761"/>
        </pc:sldMasterMkLst>
        <pc:sldLayoutChg chg="del">
          <pc:chgData name="Yvonne van der Meulen" userId="5f6fece0-aa25-454e-9b4e-378a81544726" providerId="ADAL" clId="{AE5A0921-412A-4967-AF0A-81D64260FD47}" dt="2020-03-16T12:12:59.962" v="14" actId="2696"/>
          <pc:sldLayoutMkLst>
            <pc:docMk/>
            <pc:sldMasterMk cId="1566250153" sldId="2147483761"/>
            <pc:sldLayoutMk cId="3250150227" sldId="2147483762"/>
          </pc:sldLayoutMkLst>
        </pc:sldLayoutChg>
        <pc:sldLayoutChg chg="del">
          <pc:chgData name="Yvonne van der Meulen" userId="5f6fece0-aa25-454e-9b4e-378a81544726" providerId="ADAL" clId="{AE5A0921-412A-4967-AF0A-81D64260FD47}" dt="2020-03-16T12:12:59.962" v="15" actId="2696"/>
          <pc:sldLayoutMkLst>
            <pc:docMk/>
            <pc:sldMasterMk cId="1566250153" sldId="2147483761"/>
            <pc:sldLayoutMk cId="129955228" sldId="2147483763"/>
          </pc:sldLayoutMkLst>
        </pc:sldLayoutChg>
        <pc:sldLayoutChg chg="del">
          <pc:chgData name="Yvonne van der Meulen" userId="5f6fece0-aa25-454e-9b4e-378a81544726" providerId="ADAL" clId="{AE5A0921-412A-4967-AF0A-81D64260FD47}" dt="2020-03-16T12:13:00.032" v="16" actId="2696"/>
          <pc:sldLayoutMkLst>
            <pc:docMk/>
            <pc:sldMasterMk cId="1566250153" sldId="2147483761"/>
            <pc:sldLayoutMk cId="1878774195" sldId="2147483764"/>
          </pc:sldLayoutMkLst>
        </pc:sldLayoutChg>
        <pc:sldLayoutChg chg="del">
          <pc:chgData name="Yvonne van der Meulen" userId="5f6fece0-aa25-454e-9b4e-378a81544726" providerId="ADAL" clId="{AE5A0921-412A-4967-AF0A-81D64260FD47}" dt="2020-03-16T12:13:00.032" v="17" actId="2696"/>
          <pc:sldLayoutMkLst>
            <pc:docMk/>
            <pc:sldMasterMk cId="1566250153" sldId="2147483761"/>
            <pc:sldLayoutMk cId="1616742980" sldId="2147483765"/>
          </pc:sldLayoutMkLst>
        </pc:sldLayoutChg>
        <pc:sldLayoutChg chg="del">
          <pc:chgData name="Yvonne van der Meulen" userId="5f6fece0-aa25-454e-9b4e-378a81544726" providerId="ADAL" clId="{AE5A0921-412A-4967-AF0A-81D64260FD47}" dt="2020-03-16T12:13:00.033" v="18" actId="2696"/>
          <pc:sldLayoutMkLst>
            <pc:docMk/>
            <pc:sldMasterMk cId="1566250153" sldId="2147483761"/>
            <pc:sldLayoutMk cId="3830241572" sldId="2147483766"/>
          </pc:sldLayoutMkLst>
        </pc:sldLayoutChg>
        <pc:sldLayoutChg chg="del">
          <pc:chgData name="Yvonne van der Meulen" userId="5f6fece0-aa25-454e-9b4e-378a81544726" providerId="ADAL" clId="{AE5A0921-412A-4967-AF0A-81D64260FD47}" dt="2020-03-16T12:13:00.033" v="19" actId="2696"/>
          <pc:sldLayoutMkLst>
            <pc:docMk/>
            <pc:sldMasterMk cId="1566250153" sldId="2147483761"/>
            <pc:sldLayoutMk cId="871802551" sldId="2147483767"/>
          </pc:sldLayoutMkLst>
        </pc:sldLayoutChg>
        <pc:sldLayoutChg chg="del">
          <pc:chgData name="Yvonne van der Meulen" userId="5f6fece0-aa25-454e-9b4e-378a81544726" providerId="ADAL" clId="{AE5A0921-412A-4967-AF0A-81D64260FD47}" dt="2020-03-16T12:13:00.034" v="20" actId="2696"/>
          <pc:sldLayoutMkLst>
            <pc:docMk/>
            <pc:sldMasterMk cId="1566250153" sldId="2147483761"/>
            <pc:sldLayoutMk cId="379985806" sldId="2147483768"/>
          </pc:sldLayoutMkLst>
        </pc:sldLayoutChg>
        <pc:sldLayoutChg chg="del">
          <pc:chgData name="Yvonne van der Meulen" userId="5f6fece0-aa25-454e-9b4e-378a81544726" providerId="ADAL" clId="{AE5A0921-412A-4967-AF0A-81D64260FD47}" dt="2020-03-16T12:13:00.035" v="21" actId="2696"/>
          <pc:sldLayoutMkLst>
            <pc:docMk/>
            <pc:sldMasterMk cId="1566250153" sldId="2147483761"/>
            <pc:sldLayoutMk cId="318814889" sldId="2147483769"/>
          </pc:sldLayoutMkLst>
        </pc:sldLayoutChg>
        <pc:sldLayoutChg chg="del">
          <pc:chgData name="Yvonne van der Meulen" userId="5f6fece0-aa25-454e-9b4e-378a81544726" providerId="ADAL" clId="{AE5A0921-412A-4967-AF0A-81D64260FD47}" dt="2020-03-16T12:13:00.035" v="22" actId="2696"/>
          <pc:sldLayoutMkLst>
            <pc:docMk/>
            <pc:sldMasterMk cId="1566250153" sldId="2147483761"/>
            <pc:sldLayoutMk cId="999527629" sldId="2147483770"/>
          </pc:sldLayoutMkLst>
        </pc:sldLayoutChg>
        <pc:sldLayoutChg chg="del">
          <pc:chgData name="Yvonne van der Meulen" userId="5f6fece0-aa25-454e-9b4e-378a81544726" providerId="ADAL" clId="{AE5A0921-412A-4967-AF0A-81D64260FD47}" dt="2020-03-16T12:13:00.036" v="23" actId="2696"/>
          <pc:sldLayoutMkLst>
            <pc:docMk/>
            <pc:sldMasterMk cId="1566250153" sldId="2147483761"/>
            <pc:sldLayoutMk cId="307441031" sldId="2147483771"/>
          </pc:sldLayoutMkLst>
        </pc:sldLayoutChg>
        <pc:sldLayoutChg chg="del">
          <pc:chgData name="Yvonne van der Meulen" userId="5f6fece0-aa25-454e-9b4e-378a81544726" providerId="ADAL" clId="{AE5A0921-412A-4967-AF0A-81D64260FD47}" dt="2020-03-16T12:13:00.036" v="24" actId="2696"/>
          <pc:sldLayoutMkLst>
            <pc:docMk/>
            <pc:sldMasterMk cId="1566250153" sldId="2147483761"/>
            <pc:sldLayoutMk cId="2800741241" sldId="2147483772"/>
          </pc:sldLayoutMkLst>
        </pc:sldLayoutChg>
      </pc:sldMasterChg>
    </pc:docChg>
  </pc:docChgLst>
  <pc:docChgLst>
    <pc:chgData name="Yvonne van der Meulen" userId="5f6fece0-aa25-454e-9b4e-378a81544726" providerId="ADAL" clId="{001CF505-361F-4B63-8B6E-D9AEEFCF1ED8}"/>
    <pc:docChg chg="undo redo custSel mod addSld delSld modSld modSection">
      <pc:chgData name="Yvonne van der Meulen" userId="5f6fece0-aa25-454e-9b4e-378a81544726" providerId="ADAL" clId="{001CF505-361F-4B63-8B6E-D9AEEFCF1ED8}" dt="2020-03-16T11:24:47.209" v="8266" actId="2696"/>
      <pc:docMkLst>
        <pc:docMk/>
      </pc:docMkLst>
      <pc:sldChg chg="addSp delSp modSp mod setBg setClrOvrMap">
        <pc:chgData name="Yvonne van der Meulen" userId="5f6fece0-aa25-454e-9b4e-378a81544726" providerId="ADAL" clId="{001CF505-361F-4B63-8B6E-D9AEEFCF1ED8}" dt="2020-02-25T19:45:46.480" v="981" actId="20577"/>
        <pc:sldMkLst>
          <pc:docMk/>
          <pc:sldMk cId="932477677" sldId="257"/>
        </pc:sldMkLst>
        <pc:spChg chg="mod">
          <ac:chgData name="Yvonne van der Meulen" userId="5f6fece0-aa25-454e-9b4e-378a81544726" providerId="ADAL" clId="{001CF505-361F-4B63-8B6E-D9AEEFCF1ED8}" dt="2020-02-25T19:36:00.755" v="473" actId="6549"/>
          <ac:spMkLst>
            <pc:docMk/>
            <pc:sldMk cId="932477677" sldId="257"/>
            <ac:spMk id="2" creationId="{00000000-0000-0000-0000-000000000000}"/>
          </ac:spMkLst>
        </pc:spChg>
        <pc:spChg chg="mod">
          <ac:chgData name="Yvonne van der Meulen" userId="5f6fece0-aa25-454e-9b4e-378a81544726" providerId="ADAL" clId="{001CF505-361F-4B63-8B6E-D9AEEFCF1ED8}" dt="2020-02-25T19:45:46.480" v="981" actId="20577"/>
          <ac:spMkLst>
            <pc:docMk/>
            <pc:sldMk cId="932477677" sldId="257"/>
            <ac:spMk id="3" creationId="{00000000-0000-0000-0000-000000000000}"/>
          </ac:spMkLst>
        </pc:spChg>
        <pc:spChg chg="add">
          <ac:chgData name="Yvonne van der Meulen" userId="5f6fece0-aa25-454e-9b4e-378a81544726" providerId="ADAL" clId="{001CF505-361F-4B63-8B6E-D9AEEFCF1ED8}" dt="2020-02-25T19:35:29.077" v="464" actId="26606"/>
          <ac:spMkLst>
            <pc:docMk/>
            <pc:sldMk cId="932477677" sldId="257"/>
            <ac:spMk id="71" creationId="{B32DC26D-8B9B-4CC1-B3CC-D3EA0FB162CD}"/>
          </ac:spMkLst>
        </pc:spChg>
        <pc:picChg chg="add del mod ord">
          <ac:chgData name="Yvonne van der Meulen" userId="5f6fece0-aa25-454e-9b4e-378a81544726" providerId="ADAL" clId="{001CF505-361F-4B63-8B6E-D9AEEFCF1ED8}" dt="2020-02-25T19:35:53.943" v="469" actId="1076"/>
          <ac:picMkLst>
            <pc:docMk/>
            <pc:sldMk cId="932477677" sldId="257"/>
            <ac:picMk id="2050" creationId="{5B4D38C3-21E9-4C28-B228-D09313ACCCA4}"/>
          </ac:picMkLst>
        </pc:picChg>
        <pc:cxnChg chg="add">
          <ac:chgData name="Yvonne van der Meulen" userId="5f6fece0-aa25-454e-9b4e-378a81544726" providerId="ADAL" clId="{001CF505-361F-4B63-8B6E-D9AEEFCF1ED8}" dt="2020-02-25T19:35:29.077" v="464" actId="26606"/>
          <ac:cxnSpMkLst>
            <pc:docMk/>
            <pc:sldMk cId="932477677" sldId="257"/>
            <ac:cxnSpMk id="73" creationId="{FBB7ADC3-53A0-44F2-914A-78CADAF33411}"/>
          </ac:cxnSpMkLst>
        </pc:cxnChg>
      </pc:sldChg>
      <pc:sldChg chg="addSp modSp mod setBg setClrOvrMap">
        <pc:chgData name="Yvonne van der Meulen" userId="5f6fece0-aa25-454e-9b4e-378a81544726" providerId="ADAL" clId="{001CF505-361F-4B63-8B6E-D9AEEFCF1ED8}" dt="2020-02-25T19:40:22.409" v="758" actId="207"/>
        <pc:sldMkLst>
          <pc:docMk/>
          <pc:sldMk cId="148882798" sldId="261"/>
        </pc:sldMkLst>
        <pc:spChg chg="mod">
          <ac:chgData name="Yvonne van der Meulen" userId="5f6fece0-aa25-454e-9b4e-378a81544726" providerId="ADAL" clId="{001CF505-361F-4B63-8B6E-D9AEEFCF1ED8}" dt="2020-02-25T19:39:12.773" v="712" actId="26606"/>
          <ac:spMkLst>
            <pc:docMk/>
            <pc:sldMk cId="148882798" sldId="261"/>
            <ac:spMk id="2" creationId="{00000000-0000-0000-0000-000000000000}"/>
          </ac:spMkLst>
        </pc:spChg>
        <pc:spChg chg="mod">
          <ac:chgData name="Yvonne van der Meulen" userId="5f6fece0-aa25-454e-9b4e-378a81544726" providerId="ADAL" clId="{001CF505-361F-4B63-8B6E-D9AEEFCF1ED8}" dt="2020-02-25T19:40:22.409" v="758" actId="207"/>
          <ac:spMkLst>
            <pc:docMk/>
            <pc:sldMk cId="148882798" sldId="261"/>
            <ac:spMk id="3" creationId="{00000000-0000-0000-0000-000000000000}"/>
          </ac:spMkLst>
        </pc:spChg>
        <pc:spChg chg="add">
          <ac:chgData name="Yvonne van der Meulen" userId="5f6fece0-aa25-454e-9b4e-378a81544726" providerId="ADAL" clId="{001CF505-361F-4B63-8B6E-D9AEEFCF1ED8}" dt="2020-02-25T19:39:12.773" v="712" actId="26606"/>
          <ac:spMkLst>
            <pc:docMk/>
            <pc:sldMk cId="148882798" sldId="261"/>
            <ac:spMk id="71" creationId="{B32DC26D-8B9B-4CC1-B3CC-D3EA0FB162CD}"/>
          </ac:spMkLst>
        </pc:spChg>
        <pc:picChg chg="add mod ord">
          <ac:chgData name="Yvonne van der Meulen" userId="5f6fece0-aa25-454e-9b4e-378a81544726" providerId="ADAL" clId="{001CF505-361F-4B63-8B6E-D9AEEFCF1ED8}" dt="2020-02-25T19:39:27.027" v="713"/>
          <ac:picMkLst>
            <pc:docMk/>
            <pc:sldMk cId="148882798" sldId="261"/>
            <ac:picMk id="3074" creationId="{07CE8C29-ACB5-4601-B0F6-330CDFA13B0E}"/>
          </ac:picMkLst>
        </pc:picChg>
        <pc:cxnChg chg="add">
          <ac:chgData name="Yvonne van der Meulen" userId="5f6fece0-aa25-454e-9b4e-378a81544726" providerId="ADAL" clId="{001CF505-361F-4B63-8B6E-D9AEEFCF1ED8}" dt="2020-02-25T19:39:12.773" v="712" actId="26606"/>
          <ac:cxnSpMkLst>
            <pc:docMk/>
            <pc:sldMk cId="148882798" sldId="261"/>
            <ac:cxnSpMk id="73" creationId="{FBB7ADC3-53A0-44F2-914A-78CADAF33411}"/>
          </ac:cxnSpMkLst>
        </pc:cxnChg>
      </pc:sldChg>
      <pc:sldChg chg="addSp modSp mod setBg setClrOvrMap">
        <pc:chgData name="Yvonne van der Meulen" userId="5f6fece0-aa25-454e-9b4e-378a81544726" providerId="ADAL" clId="{001CF505-361F-4B63-8B6E-D9AEEFCF1ED8}" dt="2020-02-25T19:44:30.373" v="909" actId="20577"/>
        <pc:sldMkLst>
          <pc:docMk/>
          <pc:sldMk cId="2800666964" sldId="262"/>
        </pc:sldMkLst>
        <pc:spChg chg="mod">
          <ac:chgData name="Yvonne van der Meulen" userId="5f6fece0-aa25-454e-9b4e-378a81544726" providerId="ADAL" clId="{001CF505-361F-4B63-8B6E-D9AEEFCF1ED8}" dt="2020-02-25T19:42:03.979" v="770" actId="20577"/>
          <ac:spMkLst>
            <pc:docMk/>
            <pc:sldMk cId="2800666964" sldId="262"/>
            <ac:spMk id="2" creationId="{00000000-0000-0000-0000-000000000000}"/>
          </ac:spMkLst>
        </pc:spChg>
        <pc:spChg chg="mod">
          <ac:chgData name="Yvonne van der Meulen" userId="5f6fece0-aa25-454e-9b4e-378a81544726" providerId="ADAL" clId="{001CF505-361F-4B63-8B6E-D9AEEFCF1ED8}" dt="2020-02-25T19:44:30.373" v="909" actId="20577"/>
          <ac:spMkLst>
            <pc:docMk/>
            <pc:sldMk cId="2800666964" sldId="262"/>
            <ac:spMk id="3" creationId="{00000000-0000-0000-0000-000000000000}"/>
          </ac:spMkLst>
        </pc:spChg>
        <pc:spChg chg="add">
          <ac:chgData name="Yvonne van der Meulen" userId="5f6fece0-aa25-454e-9b4e-378a81544726" providerId="ADAL" clId="{001CF505-361F-4B63-8B6E-D9AEEFCF1ED8}" dt="2020-02-25T19:41:41.967" v="762" actId="26606"/>
          <ac:spMkLst>
            <pc:docMk/>
            <pc:sldMk cId="2800666964" sldId="262"/>
            <ac:spMk id="71" creationId="{B32DC26D-8B9B-4CC1-B3CC-D3EA0FB162CD}"/>
          </ac:spMkLst>
        </pc:spChg>
        <pc:picChg chg="add mod ord">
          <ac:chgData name="Yvonne van der Meulen" userId="5f6fece0-aa25-454e-9b4e-378a81544726" providerId="ADAL" clId="{001CF505-361F-4B63-8B6E-D9AEEFCF1ED8}" dt="2020-02-25T19:41:49.676" v="763"/>
          <ac:picMkLst>
            <pc:docMk/>
            <pc:sldMk cId="2800666964" sldId="262"/>
            <ac:picMk id="4098" creationId="{AD687B15-AC1C-47A0-8E43-F914C28D3826}"/>
          </ac:picMkLst>
        </pc:picChg>
        <pc:cxnChg chg="add">
          <ac:chgData name="Yvonne van der Meulen" userId="5f6fece0-aa25-454e-9b4e-378a81544726" providerId="ADAL" clId="{001CF505-361F-4B63-8B6E-D9AEEFCF1ED8}" dt="2020-02-25T19:41:41.967" v="762" actId="26606"/>
          <ac:cxnSpMkLst>
            <pc:docMk/>
            <pc:sldMk cId="2800666964" sldId="262"/>
            <ac:cxnSpMk id="73" creationId="{FBB7ADC3-53A0-44F2-914A-78CADAF33411}"/>
          </ac:cxnSpMkLst>
        </pc:cxnChg>
      </pc:sldChg>
      <pc:sldChg chg="del">
        <pc:chgData name="Yvonne van der Meulen" userId="5f6fece0-aa25-454e-9b4e-378a81544726" providerId="ADAL" clId="{001CF505-361F-4B63-8B6E-D9AEEFCF1ED8}" dt="2020-02-25T19:33:33.339" v="438" actId="2696"/>
        <pc:sldMkLst>
          <pc:docMk/>
          <pc:sldMk cId="196836587" sldId="263"/>
        </pc:sldMkLst>
      </pc:sldChg>
      <pc:sldChg chg="addSp modSp mod setBg setClrOvrMap">
        <pc:chgData name="Yvonne van der Meulen" userId="5f6fece0-aa25-454e-9b4e-378a81544726" providerId="ADAL" clId="{001CF505-361F-4B63-8B6E-D9AEEFCF1ED8}" dt="2020-02-25T19:47:39.444" v="1092" actId="404"/>
        <pc:sldMkLst>
          <pc:docMk/>
          <pc:sldMk cId="857244020" sldId="265"/>
        </pc:sldMkLst>
        <pc:spChg chg="mod">
          <ac:chgData name="Yvonne van der Meulen" userId="5f6fece0-aa25-454e-9b4e-378a81544726" providerId="ADAL" clId="{001CF505-361F-4B63-8B6E-D9AEEFCF1ED8}" dt="2020-02-25T19:47:39.444" v="1092" actId="404"/>
          <ac:spMkLst>
            <pc:docMk/>
            <pc:sldMk cId="857244020" sldId="265"/>
            <ac:spMk id="2" creationId="{00000000-0000-0000-0000-000000000000}"/>
          </ac:spMkLst>
        </pc:spChg>
        <pc:spChg chg="mod">
          <ac:chgData name="Yvonne van der Meulen" userId="5f6fece0-aa25-454e-9b4e-378a81544726" providerId="ADAL" clId="{001CF505-361F-4B63-8B6E-D9AEEFCF1ED8}" dt="2020-02-25T19:47:25.333" v="1080" actId="14100"/>
          <ac:spMkLst>
            <pc:docMk/>
            <pc:sldMk cId="857244020" sldId="265"/>
            <ac:spMk id="3" creationId="{00000000-0000-0000-0000-000000000000}"/>
          </ac:spMkLst>
        </pc:spChg>
        <pc:spChg chg="add">
          <ac:chgData name="Yvonne van der Meulen" userId="5f6fece0-aa25-454e-9b4e-378a81544726" providerId="ADAL" clId="{001CF505-361F-4B63-8B6E-D9AEEFCF1ED8}" dt="2020-02-25T19:46:45.460" v="1015" actId="26606"/>
          <ac:spMkLst>
            <pc:docMk/>
            <pc:sldMk cId="857244020" sldId="265"/>
            <ac:spMk id="8" creationId="{FBA6828D-410E-4E1B-8CAD-4972FBB3B907}"/>
          </ac:spMkLst>
        </pc:spChg>
        <pc:spChg chg="add">
          <ac:chgData name="Yvonne van der Meulen" userId="5f6fece0-aa25-454e-9b4e-378a81544726" providerId="ADAL" clId="{001CF505-361F-4B63-8B6E-D9AEEFCF1ED8}" dt="2020-02-25T19:46:45.460" v="1015" actId="26606"/>
          <ac:spMkLst>
            <pc:docMk/>
            <pc:sldMk cId="857244020" sldId="265"/>
            <ac:spMk id="10" creationId="{6D428773-F789-43B7-B5FD-AE49E5BD2E79}"/>
          </ac:spMkLst>
        </pc:spChg>
      </pc:sldChg>
      <pc:sldChg chg="addSp delSp modSp mod setBg setClrOvrMap">
        <pc:chgData name="Yvonne van der Meulen" userId="5f6fece0-aa25-454e-9b4e-378a81544726" providerId="ADAL" clId="{001CF505-361F-4B63-8B6E-D9AEEFCF1ED8}" dt="2020-02-25T19:50:23.708" v="1172" actId="20577"/>
        <pc:sldMkLst>
          <pc:docMk/>
          <pc:sldMk cId="3221617487" sldId="266"/>
        </pc:sldMkLst>
        <pc:spChg chg="mod">
          <ac:chgData name="Yvonne van der Meulen" userId="5f6fece0-aa25-454e-9b4e-378a81544726" providerId="ADAL" clId="{001CF505-361F-4B63-8B6E-D9AEEFCF1ED8}" dt="2020-02-25T19:50:23.708" v="1172" actId="20577"/>
          <ac:spMkLst>
            <pc:docMk/>
            <pc:sldMk cId="3221617487" sldId="266"/>
            <ac:spMk id="2" creationId="{00000000-0000-0000-0000-000000000000}"/>
          </ac:spMkLst>
        </pc:spChg>
        <pc:spChg chg="add del mod">
          <ac:chgData name="Yvonne van der Meulen" userId="5f6fece0-aa25-454e-9b4e-378a81544726" providerId="ADAL" clId="{001CF505-361F-4B63-8B6E-D9AEEFCF1ED8}" dt="2020-02-25T19:49:38.352" v="1143" actId="26606"/>
          <ac:spMkLst>
            <pc:docMk/>
            <pc:sldMk cId="3221617487" sldId="266"/>
            <ac:spMk id="3" creationId="{00000000-0000-0000-0000-000000000000}"/>
          </ac:spMkLst>
        </pc:spChg>
        <pc:spChg chg="add del">
          <ac:chgData name="Yvonne van der Meulen" userId="5f6fece0-aa25-454e-9b4e-378a81544726" providerId="ADAL" clId="{001CF505-361F-4B63-8B6E-D9AEEFCF1ED8}" dt="2020-02-25T19:49:38.352" v="1143" actId="26606"/>
          <ac:spMkLst>
            <pc:docMk/>
            <pc:sldMk cId="3221617487" sldId="266"/>
            <ac:spMk id="8" creationId="{FBA6828D-410E-4E1B-8CAD-4972FBB3B907}"/>
          </ac:spMkLst>
        </pc:spChg>
        <pc:spChg chg="add del">
          <ac:chgData name="Yvonne van der Meulen" userId="5f6fece0-aa25-454e-9b4e-378a81544726" providerId="ADAL" clId="{001CF505-361F-4B63-8B6E-D9AEEFCF1ED8}" dt="2020-02-25T19:49:38.352" v="1143" actId="26606"/>
          <ac:spMkLst>
            <pc:docMk/>
            <pc:sldMk cId="3221617487" sldId="266"/>
            <ac:spMk id="10" creationId="{6D428773-F789-43B7-B5FD-AE49E5BD2E79}"/>
          </ac:spMkLst>
        </pc:spChg>
        <pc:spChg chg="add">
          <ac:chgData name="Yvonne van der Meulen" userId="5f6fece0-aa25-454e-9b4e-378a81544726" providerId="ADAL" clId="{001CF505-361F-4B63-8B6E-D9AEEFCF1ED8}" dt="2020-02-25T19:49:38.352" v="1143" actId="26606"/>
          <ac:spMkLst>
            <pc:docMk/>
            <pc:sldMk cId="3221617487" sldId="266"/>
            <ac:spMk id="13" creationId="{E5B3935F-AC8A-4AE4-9527-D439FA6B0704}"/>
          </ac:spMkLst>
        </pc:spChg>
        <pc:spChg chg="add del">
          <ac:chgData name="Yvonne van der Meulen" userId="5f6fece0-aa25-454e-9b4e-378a81544726" providerId="ADAL" clId="{001CF505-361F-4B63-8B6E-D9AEEFCF1ED8}" dt="2020-02-25T19:49:20.779" v="1138" actId="26606"/>
          <ac:spMkLst>
            <pc:docMk/>
            <pc:sldMk cId="3221617487" sldId="266"/>
            <ac:spMk id="17" creationId="{E5B3935F-AC8A-4AE4-9527-D439FA6B0704}"/>
          </ac:spMkLst>
        </pc:spChg>
        <pc:graphicFrameChg chg="add del">
          <ac:chgData name="Yvonne van der Meulen" userId="5f6fece0-aa25-454e-9b4e-378a81544726" providerId="ADAL" clId="{001CF505-361F-4B63-8B6E-D9AEEFCF1ED8}" dt="2020-02-25T19:49:20.779" v="1138" actId="26606"/>
          <ac:graphicFrameMkLst>
            <pc:docMk/>
            <pc:sldMk cId="3221617487" sldId="266"/>
            <ac:graphicFrameMk id="12" creationId="{0AB0C91B-56A7-4DFF-A78C-8A2737BD1F3E}"/>
          </ac:graphicFrameMkLst>
        </pc:graphicFrameChg>
        <pc:graphicFrameChg chg="add">
          <ac:chgData name="Yvonne van der Meulen" userId="5f6fece0-aa25-454e-9b4e-378a81544726" providerId="ADAL" clId="{001CF505-361F-4B63-8B6E-D9AEEFCF1ED8}" dt="2020-02-25T19:49:38.352" v="1143" actId="26606"/>
          <ac:graphicFrameMkLst>
            <pc:docMk/>
            <pc:sldMk cId="3221617487" sldId="266"/>
            <ac:graphicFrameMk id="14" creationId="{2591DEC8-0BD6-43DA-B1B8-6A2FE158257E}"/>
          </ac:graphicFrameMkLst>
        </pc:graphicFrameChg>
        <pc:picChg chg="del">
          <ac:chgData name="Yvonne van der Meulen" userId="5f6fece0-aa25-454e-9b4e-378a81544726" providerId="ADAL" clId="{001CF505-361F-4B63-8B6E-D9AEEFCF1ED8}" dt="2020-02-25T19:47:56.875" v="1093" actId="478"/>
          <ac:picMkLst>
            <pc:docMk/>
            <pc:sldMk cId="3221617487" sldId="266"/>
            <ac:picMk id="4" creationId="{00000000-0000-0000-0000-000000000000}"/>
          </ac:picMkLst>
        </pc:picChg>
        <pc:picChg chg="del">
          <ac:chgData name="Yvonne van der Meulen" userId="5f6fece0-aa25-454e-9b4e-378a81544726" providerId="ADAL" clId="{001CF505-361F-4B63-8B6E-D9AEEFCF1ED8}" dt="2020-02-25T19:47:58.010" v="1094" actId="478"/>
          <ac:picMkLst>
            <pc:docMk/>
            <pc:sldMk cId="3221617487" sldId="266"/>
            <ac:picMk id="5" creationId="{00000000-0000-0000-0000-000000000000}"/>
          </ac:picMkLst>
        </pc:picChg>
      </pc:sldChg>
      <pc:sldChg chg="addSp modSp mod setBg">
        <pc:chgData name="Yvonne van der Meulen" userId="5f6fece0-aa25-454e-9b4e-378a81544726" providerId="ADAL" clId="{001CF505-361F-4B63-8B6E-D9AEEFCF1ED8}" dt="2020-02-25T19:52:23.963" v="1251" actId="1076"/>
        <pc:sldMkLst>
          <pc:docMk/>
          <pc:sldMk cId="1372578338" sldId="267"/>
        </pc:sldMkLst>
        <pc:spChg chg="mod">
          <ac:chgData name="Yvonne van der Meulen" userId="5f6fece0-aa25-454e-9b4e-378a81544726" providerId="ADAL" clId="{001CF505-361F-4B63-8B6E-D9AEEFCF1ED8}" dt="2020-02-25T19:51:34.916" v="1237" actId="26606"/>
          <ac:spMkLst>
            <pc:docMk/>
            <pc:sldMk cId="1372578338" sldId="267"/>
            <ac:spMk id="2" creationId="{00000000-0000-0000-0000-000000000000}"/>
          </ac:spMkLst>
        </pc:spChg>
        <pc:spChg chg="mod">
          <ac:chgData name="Yvonne van der Meulen" userId="5f6fece0-aa25-454e-9b4e-378a81544726" providerId="ADAL" clId="{001CF505-361F-4B63-8B6E-D9AEEFCF1ED8}" dt="2020-02-25T19:52:23.963" v="1251" actId="1076"/>
          <ac:spMkLst>
            <pc:docMk/>
            <pc:sldMk cId="1372578338" sldId="267"/>
            <ac:spMk id="3" creationId="{00000000-0000-0000-0000-000000000000}"/>
          </ac:spMkLst>
        </pc:spChg>
        <pc:spChg chg="add">
          <ac:chgData name="Yvonne van der Meulen" userId="5f6fece0-aa25-454e-9b4e-378a81544726" providerId="ADAL" clId="{001CF505-361F-4B63-8B6E-D9AEEFCF1ED8}" dt="2020-02-25T19:51:34.916" v="1237" actId="26606"/>
          <ac:spMkLst>
            <pc:docMk/>
            <pc:sldMk cId="1372578338" sldId="267"/>
            <ac:spMk id="71" creationId="{49E08AF5-3E90-4033-8EC2-5D18E03DFBF3}"/>
          </ac:spMkLst>
        </pc:spChg>
        <pc:picChg chg="add mod ord">
          <ac:chgData name="Yvonne van der Meulen" userId="5f6fece0-aa25-454e-9b4e-378a81544726" providerId="ADAL" clId="{001CF505-361F-4B63-8B6E-D9AEEFCF1ED8}" dt="2020-02-25T19:51:34.916" v="1237" actId="26606"/>
          <ac:picMkLst>
            <pc:docMk/>
            <pc:sldMk cId="1372578338" sldId="267"/>
            <ac:picMk id="6146" creationId="{09D2954B-3AB7-4518-9378-FB85736AEB81}"/>
          </ac:picMkLst>
        </pc:picChg>
        <pc:cxnChg chg="add">
          <ac:chgData name="Yvonne van der Meulen" userId="5f6fece0-aa25-454e-9b4e-378a81544726" providerId="ADAL" clId="{001CF505-361F-4B63-8B6E-D9AEEFCF1ED8}" dt="2020-02-25T19:51:34.916" v="1237" actId="26606"/>
          <ac:cxnSpMkLst>
            <pc:docMk/>
            <pc:sldMk cId="1372578338" sldId="267"/>
            <ac:cxnSpMk id="73" creationId="{6F171EE2-1899-4B71-B6F6-B7A0050CC9F2}"/>
          </ac:cxnSpMkLst>
        </pc:cxnChg>
      </pc:sldChg>
      <pc:sldChg chg="addSp delSp modSp mod setBg setClrOvrMap">
        <pc:chgData name="Yvonne van der Meulen" userId="5f6fece0-aa25-454e-9b4e-378a81544726" providerId="ADAL" clId="{001CF505-361F-4B63-8B6E-D9AEEFCF1ED8}" dt="2020-02-25T19:28:48.650" v="273" actId="26606"/>
        <pc:sldMkLst>
          <pc:docMk/>
          <pc:sldMk cId="3791523428" sldId="268"/>
        </pc:sldMkLst>
        <pc:spChg chg="mod">
          <ac:chgData name="Yvonne van der Meulen" userId="5f6fece0-aa25-454e-9b4e-378a81544726" providerId="ADAL" clId="{001CF505-361F-4B63-8B6E-D9AEEFCF1ED8}" dt="2020-02-25T19:28:48.650" v="273" actId="26606"/>
          <ac:spMkLst>
            <pc:docMk/>
            <pc:sldMk cId="3791523428" sldId="268"/>
            <ac:spMk id="2" creationId="{00000000-0000-0000-0000-000000000000}"/>
          </ac:spMkLst>
        </pc:spChg>
        <pc:spChg chg="mod">
          <ac:chgData name="Yvonne van der Meulen" userId="5f6fece0-aa25-454e-9b4e-378a81544726" providerId="ADAL" clId="{001CF505-361F-4B63-8B6E-D9AEEFCF1ED8}" dt="2020-02-25T19:28:48.650" v="273" actId="26606"/>
          <ac:spMkLst>
            <pc:docMk/>
            <pc:sldMk cId="3791523428" sldId="268"/>
            <ac:spMk id="3" creationId="{00000000-0000-0000-0000-000000000000}"/>
          </ac:spMkLst>
        </pc:spChg>
        <pc:spChg chg="add del">
          <ac:chgData name="Yvonne van der Meulen" userId="5f6fece0-aa25-454e-9b4e-378a81544726" providerId="ADAL" clId="{001CF505-361F-4B63-8B6E-D9AEEFCF1ED8}" dt="2020-02-25T19:28:28.741" v="257" actId="26606"/>
          <ac:spMkLst>
            <pc:docMk/>
            <pc:sldMk cId="3791523428" sldId="268"/>
            <ac:spMk id="8" creationId="{39E4C68A-A4A9-48A4-9FF2-D2896B1EA01F}"/>
          </ac:spMkLst>
        </pc:spChg>
        <pc:spChg chg="add del">
          <ac:chgData name="Yvonne van der Meulen" userId="5f6fece0-aa25-454e-9b4e-378a81544726" providerId="ADAL" clId="{001CF505-361F-4B63-8B6E-D9AEEFCF1ED8}" dt="2020-02-25T19:28:28.741" v="257" actId="26606"/>
          <ac:spMkLst>
            <pc:docMk/>
            <pc:sldMk cId="3791523428" sldId="268"/>
            <ac:spMk id="10" creationId="{E2B9AEA5-52CB-49A6-AF8A-33502F291B91}"/>
          </ac:spMkLst>
        </pc:spChg>
        <pc:spChg chg="add del">
          <ac:chgData name="Yvonne van der Meulen" userId="5f6fece0-aa25-454e-9b4e-378a81544726" providerId="ADAL" clId="{001CF505-361F-4B63-8B6E-D9AEEFCF1ED8}" dt="2020-02-25T19:28:48.650" v="273" actId="26606"/>
          <ac:spMkLst>
            <pc:docMk/>
            <pc:sldMk cId="3791523428" sldId="268"/>
            <ac:spMk id="12" creationId="{FBA6828D-410E-4E1B-8CAD-4972FBB3B907}"/>
          </ac:spMkLst>
        </pc:spChg>
        <pc:spChg chg="add del">
          <ac:chgData name="Yvonne van der Meulen" userId="5f6fece0-aa25-454e-9b4e-378a81544726" providerId="ADAL" clId="{001CF505-361F-4B63-8B6E-D9AEEFCF1ED8}" dt="2020-02-25T19:28:48.650" v="273" actId="26606"/>
          <ac:spMkLst>
            <pc:docMk/>
            <pc:sldMk cId="3791523428" sldId="268"/>
            <ac:spMk id="13" creationId="{6D428773-F789-43B7-B5FD-AE49E5BD2E79}"/>
          </ac:spMkLst>
        </pc:spChg>
        <pc:spChg chg="add del">
          <ac:chgData name="Yvonne van der Meulen" userId="5f6fece0-aa25-454e-9b4e-378a81544726" providerId="ADAL" clId="{001CF505-361F-4B63-8B6E-D9AEEFCF1ED8}" dt="2020-02-25T19:28:48.646" v="272" actId="26606"/>
          <ac:spMkLst>
            <pc:docMk/>
            <pc:sldMk cId="3791523428" sldId="268"/>
            <ac:spMk id="18" creationId="{FBA6828D-410E-4E1B-8CAD-4972FBB3B907}"/>
          </ac:spMkLst>
        </pc:spChg>
        <pc:spChg chg="add del">
          <ac:chgData name="Yvonne van der Meulen" userId="5f6fece0-aa25-454e-9b4e-378a81544726" providerId="ADAL" clId="{001CF505-361F-4B63-8B6E-D9AEEFCF1ED8}" dt="2020-02-25T19:28:48.646" v="272" actId="26606"/>
          <ac:spMkLst>
            <pc:docMk/>
            <pc:sldMk cId="3791523428" sldId="268"/>
            <ac:spMk id="20" creationId="{6D428773-F789-43B7-B5FD-AE49E5BD2E79}"/>
          </ac:spMkLst>
        </pc:spChg>
        <pc:spChg chg="add">
          <ac:chgData name="Yvonne van der Meulen" userId="5f6fece0-aa25-454e-9b4e-378a81544726" providerId="ADAL" clId="{001CF505-361F-4B63-8B6E-D9AEEFCF1ED8}" dt="2020-02-25T19:28:48.650" v="273" actId="26606"/>
          <ac:spMkLst>
            <pc:docMk/>
            <pc:sldMk cId="3791523428" sldId="268"/>
            <ac:spMk id="22" creationId="{8E25F227-C9F5-44BC-8ECE-188763D8538E}"/>
          </ac:spMkLst>
        </pc:spChg>
        <pc:spChg chg="add">
          <ac:chgData name="Yvonne van der Meulen" userId="5f6fece0-aa25-454e-9b4e-378a81544726" providerId="ADAL" clId="{001CF505-361F-4B63-8B6E-D9AEEFCF1ED8}" dt="2020-02-25T19:28:48.650" v="273" actId="26606"/>
          <ac:spMkLst>
            <pc:docMk/>
            <pc:sldMk cId="3791523428" sldId="268"/>
            <ac:spMk id="23" creationId="{D654DB25-410A-44B7-8058-3193D21EAFC7}"/>
          </ac:spMkLst>
        </pc:spChg>
        <pc:spChg chg="add">
          <ac:chgData name="Yvonne van der Meulen" userId="5f6fece0-aa25-454e-9b4e-378a81544726" providerId="ADAL" clId="{001CF505-361F-4B63-8B6E-D9AEEFCF1ED8}" dt="2020-02-25T19:28:48.650" v="273" actId="26606"/>
          <ac:spMkLst>
            <pc:docMk/>
            <pc:sldMk cId="3791523428" sldId="268"/>
            <ac:spMk id="24" creationId="{9FAFEBEB-E7DF-4119-99EC-3C2C5F3C7AAF}"/>
          </ac:spMkLst>
        </pc:spChg>
      </pc:sldChg>
      <pc:sldChg chg="modTransition">
        <pc:chgData name="Yvonne van der Meulen" userId="5f6fece0-aa25-454e-9b4e-378a81544726" providerId="ADAL" clId="{001CF505-361F-4B63-8B6E-D9AEEFCF1ED8}" dt="2020-03-04T13:25:39.047" v="1350"/>
        <pc:sldMkLst>
          <pc:docMk/>
          <pc:sldMk cId="1920111014" sldId="269"/>
        </pc:sldMkLst>
      </pc:sldChg>
      <pc:sldChg chg="addSp delSp modSp mod modTransition setBg setClrOvrMap">
        <pc:chgData name="Yvonne van der Meulen" userId="5f6fece0-aa25-454e-9b4e-378a81544726" providerId="ADAL" clId="{001CF505-361F-4B63-8B6E-D9AEEFCF1ED8}" dt="2020-03-16T09:58:30.849" v="6039" actId="404"/>
        <pc:sldMkLst>
          <pc:docMk/>
          <pc:sldMk cId="2128536031" sldId="270"/>
        </pc:sldMkLst>
        <pc:spChg chg="mod">
          <ac:chgData name="Yvonne van der Meulen" userId="5f6fece0-aa25-454e-9b4e-378a81544726" providerId="ADAL" clId="{001CF505-361F-4B63-8B6E-D9AEEFCF1ED8}" dt="2020-03-16T09:52:57.583" v="6013" actId="26606"/>
          <ac:spMkLst>
            <pc:docMk/>
            <pc:sldMk cId="2128536031" sldId="270"/>
            <ac:spMk id="13" creationId="{00000000-0000-0000-0000-000000000000}"/>
          </ac:spMkLst>
        </pc:spChg>
        <pc:spChg chg="mod">
          <ac:chgData name="Yvonne van der Meulen" userId="5f6fece0-aa25-454e-9b4e-378a81544726" providerId="ADAL" clId="{001CF505-361F-4B63-8B6E-D9AEEFCF1ED8}" dt="2020-03-16T09:58:30.849" v="6039" actId="404"/>
          <ac:spMkLst>
            <pc:docMk/>
            <pc:sldMk cId="2128536031" sldId="270"/>
            <ac:spMk id="14" creationId="{00000000-0000-0000-0000-000000000000}"/>
          </ac:spMkLst>
        </pc:spChg>
        <pc:spChg chg="add del">
          <ac:chgData name="Yvonne van der Meulen" userId="5f6fece0-aa25-454e-9b4e-378a81544726" providerId="ADAL" clId="{001CF505-361F-4B63-8B6E-D9AEEFCF1ED8}" dt="2020-03-16T09:48:47.054" v="5871" actId="26606"/>
          <ac:spMkLst>
            <pc:docMk/>
            <pc:sldMk cId="2128536031" sldId="270"/>
            <ac:spMk id="19" creationId="{B55B858F-1E70-4E6F-BE67-C90AA7EDA418}"/>
          </ac:spMkLst>
        </pc:spChg>
        <pc:spChg chg="add del">
          <ac:chgData name="Yvonne van der Meulen" userId="5f6fece0-aa25-454e-9b4e-378a81544726" providerId="ADAL" clId="{001CF505-361F-4B63-8B6E-D9AEEFCF1ED8}" dt="2020-03-16T09:50:22.210" v="5997" actId="26606"/>
          <ac:spMkLst>
            <pc:docMk/>
            <pc:sldMk cId="2128536031" sldId="270"/>
            <ac:spMk id="23" creationId="{16BA3B9B-A5EE-4E60-B809-93226826189D}"/>
          </ac:spMkLst>
        </pc:spChg>
        <pc:spChg chg="add del">
          <ac:chgData name="Yvonne van der Meulen" userId="5f6fece0-aa25-454e-9b4e-378a81544726" providerId="ADAL" clId="{001CF505-361F-4B63-8B6E-D9AEEFCF1ED8}" dt="2020-03-16T09:52:57.583" v="6013" actId="26606"/>
          <ac:spMkLst>
            <pc:docMk/>
            <pc:sldMk cId="2128536031" sldId="270"/>
            <ac:spMk id="29" creationId="{B32DC26D-8B9B-4CC1-B3CC-D3EA0FB162CD}"/>
          </ac:spMkLst>
        </pc:spChg>
        <pc:spChg chg="add del">
          <ac:chgData name="Yvonne van der Meulen" userId="5f6fece0-aa25-454e-9b4e-378a81544726" providerId="ADAL" clId="{001CF505-361F-4B63-8B6E-D9AEEFCF1ED8}" dt="2020-03-16T09:52:50.892" v="6010" actId="26606"/>
          <ac:spMkLst>
            <pc:docMk/>
            <pc:sldMk cId="2128536031" sldId="270"/>
            <ac:spMk id="36" creationId="{A00D92BF-81D0-4FF2-8513-4AA1A3E47EE6}"/>
          </ac:spMkLst>
        </pc:spChg>
        <pc:spChg chg="add del">
          <ac:chgData name="Yvonne van der Meulen" userId="5f6fece0-aa25-454e-9b4e-378a81544726" providerId="ADAL" clId="{001CF505-361F-4B63-8B6E-D9AEEFCF1ED8}" dt="2020-03-16T09:52:57.570" v="6012" actId="26606"/>
          <ac:spMkLst>
            <pc:docMk/>
            <pc:sldMk cId="2128536031" sldId="270"/>
            <ac:spMk id="40" creationId="{49E08AF5-3E90-4033-8EC2-5D18E03DFBF3}"/>
          </ac:spMkLst>
        </pc:spChg>
        <pc:spChg chg="add">
          <ac:chgData name="Yvonne van der Meulen" userId="5f6fece0-aa25-454e-9b4e-378a81544726" providerId="ADAL" clId="{001CF505-361F-4B63-8B6E-D9AEEFCF1ED8}" dt="2020-03-16T09:52:57.583" v="6013" actId="26606"/>
          <ac:spMkLst>
            <pc:docMk/>
            <pc:sldMk cId="2128536031" sldId="270"/>
            <ac:spMk id="43" creationId="{4038CB10-1F5C-4D54-9DF7-12586DE5B007}"/>
          </ac:spMkLst>
        </pc:spChg>
        <pc:spChg chg="add">
          <ac:chgData name="Yvonne van der Meulen" userId="5f6fece0-aa25-454e-9b4e-378a81544726" providerId="ADAL" clId="{001CF505-361F-4B63-8B6E-D9AEEFCF1ED8}" dt="2020-03-16T09:52:57.583" v="6013" actId="26606"/>
          <ac:spMkLst>
            <pc:docMk/>
            <pc:sldMk cId="2128536031" sldId="270"/>
            <ac:spMk id="44" creationId="{73ED6512-6858-4552-B699-9A97FE9A4EA2}"/>
          </ac:spMkLst>
        </pc:spChg>
        <pc:picChg chg="add mod ord">
          <ac:chgData name="Yvonne van der Meulen" userId="5f6fece0-aa25-454e-9b4e-378a81544726" providerId="ADAL" clId="{001CF505-361F-4B63-8B6E-D9AEEFCF1ED8}" dt="2020-03-16T09:52:57.583" v="6013" actId="26606"/>
          <ac:picMkLst>
            <pc:docMk/>
            <pc:sldMk cId="2128536031" sldId="270"/>
            <ac:picMk id="4" creationId="{5F68459E-CE24-4566-A62B-E8254A4491E8}"/>
          </ac:picMkLst>
        </pc:picChg>
        <pc:cxnChg chg="add del">
          <ac:chgData name="Yvonne van der Meulen" userId="5f6fece0-aa25-454e-9b4e-378a81544726" providerId="ADAL" clId="{001CF505-361F-4B63-8B6E-D9AEEFCF1ED8}" dt="2020-03-16T09:48:47.054" v="5871" actId="26606"/>
          <ac:cxnSpMkLst>
            <pc:docMk/>
            <pc:sldMk cId="2128536031" sldId="270"/>
            <ac:cxnSpMk id="21" creationId="{1104BD89-6707-4892-B5BB-2329B7667650}"/>
          </ac:cxnSpMkLst>
        </pc:cxnChg>
        <pc:cxnChg chg="add del">
          <ac:chgData name="Yvonne van der Meulen" userId="5f6fece0-aa25-454e-9b4e-378a81544726" providerId="ADAL" clId="{001CF505-361F-4B63-8B6E-D9AEEFCF1ED8}" dt="2020-03-16T09:50:22.210" v="5997" actId="26606"/>
          <ac:cxnSpMkLst>
            <pc:docMk/>
            <pc:sldMk cId="2128536031" sldId="270"/>
            <ac:cxnSpMk id="24" creationId="{2F119B9D-EB57-4E21-A62E-D4EB28B107D7}"/>
          </ac:cxnSpMkLst>
        </pc:cxnChg>
        <pc:cxnChg chg="add del">
          <ac:chgData name="Yvonne van der Meulen" userId="5f6fece0-aa25-454e-9b4e-378a81544726" providerId="ADAL" clId="{001CF505-361F-4B63-8B6E-D9AEEFCF1ED8}" dt="2020-03-16T09:52:57.583" v="6013" actId="26606"/>
          <ac:cxnSpMkLst>
            <pc:docMk/>
            <pc:sldMk cId="2128536031" sldId="270"/>
            <ac:cxnSpMk id="31" creationId="{FBB7ADC3-53A0-44F2-914A-78CADAF33411}"/>
          </ac:cxnSpMkLst>
        </pc:cxnChg>
        <pc:cxnChg chg="add del">
          <ac:chgData name="Yvonne van der Meulen" userId="5f6fece0-aa25-454e-9b4e-378a81544726" providerId="ADAL" clId="{001CF505-361F-4B63-8B6E-D9AEEFCF1ED8}" dt="2020-03-16T09:52:50.892" v="6010" actId="26606"/>
          <ac:cxnSpMkLst>
            <pc:docMk/>
            <pc:sldMk cId="2128536031" sldId="270"/>
            <ac:cxnSpMk id="38" creationId="{D7921103-1BF7-497A-81AD-2552D43B80A3}"/>
          </ac:cxnSpMkLst>
        </pc:cxnChg>
        <pc:cxnChg chg="add del">
          <ac:chgData name="Yvonne van der Meulen" userId="5f6fece0-aa25-454e-9b4e-378a81544726" providerId="ADAL" clId="{001CF505-361F-4B63-8B6E-D9AEEFCF1ED8}" dt="2020-03-16T09:52:57.570" v="6012" actId="26606"/>
          <ac:cxnSpMkLst>
            <pc:docMk/>
            <pc:sldMk cId="2128536031" sldId="270"/>
            <ac:cxnSpMk id="41" creationId="{6F171EE2-1899-4B71-B6F6-B7A0050CC9F2}"/>
          </ac:cxnSpMkLst>
        </pc:cxnChg>
      </pc:sldChg>
      <pc:sldChg chg="addSp delSp modSp mod modTransition setClrOvrMap">
        <pc:chgData name="Yvonne van der Meulen" userId="5f6fece0-aa25-454e-9b4e-378a81544726" providerId="ADAL" clId="{001CF505-361F-4B63-8B6E-D9AEEFCF1ED8}" dt="2020-03-16T10:08:06.215" v="6330" actId="14100"/>
        <pc:sldMkLst>
          <pc:docMk/>
          <pc:sldMk cId="4254102121" sldId="286"/>
        </pc:sldMkLst>
        <pc:spChg chg="mod">
          <ac:chgData name="Yvonne van der Meulen" userId="5f6fece0-aa25-454e-9b4e-378a81544726" providerId="ADAL" clId="{001CF505-361F-4B63-8B6E-D9AEEFCF1ED8}" dt="2020-03-16T10:03:51.853" v="6155" actId="20577"/>
          <ac:spMkLst>
            <pc:docMk/>
            <pc:sldMk cId="4254102121" sldId="286"/>
            <ac:spMk id="2" creationId="{00000000-0000-0000-0000-000000000000}"/>
          </ac:spMkLst>
        </pc:spChg>
        <pc:spChg chg="mod">
          <ac:chgData name="Yvonne van der Meulen" userId="5f6fece0-aa25-454e-9b4e-378a81544726" providerId="ADAL" clId="{001CF505-361F-4B63-8B6E-D9AEEFCF1ED8}" dt="2020-03-16T10:08:06.215" v="6330" actId="14100"/>
          <ac:spMkLst>
            <pc:docMk/>
            <pc:sldMk cId="4254102121" sldId="286"/>
            <ac:spMk id="3" creationId="{00000000-0000-0000-0000-000000000000}"/>
          </ac:spMkLst>
        </pc:spChg>
        <pc:spChg chg="del">
          <ac:chgData name="Yvonne van der Meulen" userId="5f6fece0-aa25-454e-9b4e-378a81544726" providerId="ADAL" clId="{001CF505-361F-4B63-8B6E-D9AEEFCF1ED8}" dt="2020-03-16T10:03:19.507" v="6148" actId="26606"/>
          <ac:spMkLst>
            <pc:docMk/>
            <pc:sldMk cId="4254102121" sldId="286"/>
            <ac:spMk id="8" creationId="{A10C41F2-1746-4431-9B52-B9F147A896B8}"/>
          </ac:spMkLst>
        </pc:spChg>
        <pc:spChg chg="del">
          <ac:chgData name="Yvonne van der Meulen" userId="5f6fece0-aa25-454e-9b4e-378a81544726" providerId="ADAL" clId="{001CF505-361F-4B63-8B6E-D9AEEFCF1ED8}" dt="2020-03-16T10:03:19.507" v="6148" actId="26606"/>
          <ac:spMkLst>
            <pc:docMk/>
            <pc:sldMk cId="4254102121" sldId="286"/>
            <ac:spMk id="10" creationId="{7984928E-D694-4849-BBAD-D7C7DC405478}"/>
          </ac:spMkLst>
        </pc:spChg>
        <pc:picChg chg="add mod">
          <ac:chgData name="Yvonne van der Meulen" userId="5f6fece0-aa25-454e-9b4e-378a81544726" providerId="ADAL" clId="{001CF505-361F-4B63-8B6E-D9AEEFCF1ED8}" dt="2020-03-16T10:03:19.507" v="6148" actId="26606"/>
          <ac:picMkLst>
            <pc:docMk/>
            <pc:sldMk cId="4254102121" sldId="286"/>
            <ac:picMk id="2050" creationId="{F3BFA90B-3CE8-4891-A051-A832EE99728C}"/>
          </ac:picMkLst>
        </pc:picChg>
        <pc:cxnChg chg="del">
          <ac:chgData name="Yvonne van der Meulen" userId="5f6fece0-aa25-454e-9b4e-378a81544726" providerId="ADAL" clId="{001CF505-361F-4B63-8B6E-D9AEEFCF1ED8}" dt="2020-03-16T10:03:19.507" v="6148" actId="26606"/>
          <ac:cxnSpMkLst>
            <pc:docMk/>
            <pc:sldMk cId="4254102121" sldId="286"/>
            <ac:cxnSpMk id="12" creationId="{99237721-19CF-41B1-AA0A-E1E1A8282D52}"/>
          </ac:cxnSpMkLst>
        </pc:cxnChg>
      </pc:sldChg>
      <pc:sldChg chg="addSp modSp mod modTransition setBg modAnim">
        <pc:chgData name="Yvonne van der Meulen" userId="5f6fece0-aa25-454e-9b4e-378a81544726" providerId="ADAL" clId="{001CF505-361F-4B63-8B6E-D9AEEFCF1ED8}" dt="2020-03-16T10:07:48.422" v="6328"/>
        <pc:sldMkLst>
          <pc:docMk/>
          <pc:sldMk cId="717828113" sldId="287"/>
        </pc:sldMkLst>
        <pc:spChg chg="mod">
          <ac:chgData name="Yvonne van der Meulen" userId="5f6fece0-aa25-454e-9b4e-378a81544726" providerId="ADAL" clId="{001CF505-361F-4B63-8B6E-D9AEEFCF1ED8}" dt="2020-03-16T09:56:01.723" v="6034" actId="26606"/>
          <ac:spMkLst>
            <pc:docMk/>
            <pc:sldMk cId="717828113" sldId="287"/>
            <ac:spMk id="2" creationId="{00000000-0000-0000-0000-000000000000}"/>
          </ac:spMkLst>
        </pc:spChg>
        <pc:spChg chg="mod">
          <ac:chgData name="Yvonne van der Meulen" userId="5f6fece0-aa25-454e-9b4e-378a81544726" providerId="ADAL" clId="{001CF505-361F-4B63-8B6E-D9AEEFCF1ED8}" dt="2020-03-16T10:00:25.896" v="6146" actId="20577"/>
          <ac:spMkLst>
            <pc:docMk/>
            <pc:sldMk cId="717828113" sldId="287"/>
            <ac:spMk id="3" creationId="{00000000-0000-0000-0000-000000000000}"/>
          </ac:spMkLst>
        </pc:spChg>
        <pc:picChg chg="add mod ord">
          <ac:chgData name="Yvonne van der Meulen" userId="5f6fece0-aa25-454e-9b4e-378a81544726" providerId="ADAL" clId="{001CF505-361F-4B63-8B6E-D9AEEFCF1ED8}" dt="2020-03-16T09:56:15.693" v="6036" actId="1076"/>
          <ac:picMkLst>
            <pc:docMk/>
            <pc:sldMk cId="717828113" sldId="287"/>
            <ac:picMk id="1026" creationId="{502BAF87-7784-479A-9036-C1E80B4C552B}"/>
          </ac:picMkLst>
        </pc:picChg>
        <pc:cxnChg chg="add">
          <ac:chgData name="Yvonne van der Meulen" userId="5f6fece0-aa25-454e-9b4e-378a81544726" providerId="ADAL" clId="{001CF505-361F-4B63-8B6E-D9AEEFCF1ED8}" dt="2020-03-16T09:56:01.723" v="6034" actId="26606"/>
          <ac:cxnSpMkLst>
            <pc:docMk/>
            <pc:sldMk cId="717828113" sldId="287"/>
            <ac:cxnSpMk id="71" creationId="{B6B73E4F-8088-4238-BCFD-15C21A18A933}"/>
          </ac:cxnSpMkLst>
        </pc:cxnChg>
      </pc:sldChg>
      <pc:sldChg chg="modSp modTransition">
        <pc:chgData name="Yvonne van der Meulen" userId="5f6fece0-aa25-454e-9b4e-378a81544726" providerId="ADAL" clId="{001CF505-361F-4B63-8B6E-D9AEEFCF1ED8}" dt="2020-03-16T10:11:47.672" v="6501" actId="20577"/>
        <pc:sldMkLst>
          <pc:docMk/>
          <pc:sldMk cId="1136435433" sldId="288"/>
        </pc:sldMkLst>
        <pc:spChg chg="mod">
          <ac:chgData name="Yvonne van der Meulen" userId="5f6fece0-aa25-454e-9b4e-378a81544726" providerId="ADAL" clId="{001CF505-361F-4B63-8B6E-D9AEEFCF1ED8}" dt="2020-03-16T10:08:52.277" v="6353" actId="1076"/>
          <ac:spMkLst>
            <pc:docMk/>
            <pc:sldMk cId="1136435433" sldId="288"/>
            <ac:spMk id="2" creationId="{00000000-0000-0000-0000-000000000000}"/>
          </ac:spMkLst>
        </pc:spChg>
        <pc:spChg chg="mod">
          <ac:chgData name="Yvonne van der Meulen" userId="5f6fece0-aa25-454e-9b4e-378a81544726" providerId="ADAL" clId="{001CF505-361F-4B63-8B6E-D9AEEFCF1ED8}" dt="2020-03-16T10:11:47.672" v="6501" actId="20577"/>
          <ac:spMkLst>
            <pc:docMk/>
            <pc:sldMk cId="1136435433" sldId="288"/>
            <ac:spMk id="3" creationId="{00000000-0000-0000-0000-000000000000}"/>
          </ac:spMkLst>
        </pc:spChg>
      </pc:sldChg>
      <pc:sldChg chg="addSp modSp mod modTransition setBg modAnim">
        <pc:chgData name="Yvonne van der Meulen" userId="5f6fece0-aa25-454e-9b4e-378a81544726" providerId="ADAL" clId="{001CF505-361F-4B63-8B6E-D9AEEFCF1ED8}" dt="2020-03-16T11:05:30.182" v="7756" actId="113"/>
        <pc:sldMkLst>
          <pc:docMk/>
          <pc:sldMk cId="2465714877" sldId="304"/>
        </pc:sldMkLst>
        <pc:spChg chg="mod">
          <ac:chgData name="Yvonne van der Meulen" userId="5f6fece0-aa25-454e-9b4e-378a81544726" providerId="ADAL" clId="{001CF505-361F-4B63-8B6E-D9AEEFCF1ED8}" dt="2020-03-16T11:02:22.944" v="7719" actId="26606"/>
          <ac:spMkLst>
            <pc:docMk/>
            <pc:sldMk cId="2465714877" sldId="304"/>
            <ac:spMk id="2" creationId="{00000000-0000-0000-0000-000000000000}"/>
          </ac:spMkLst>
        </pc:spChg>
        <pc:spChg chg="mod ord">
          <ac:chgData name="Yvonne van der Meulen" userId="5f6fece0-aa25-454e-9b4e-378a81544726" providerId="ADAL" clId="{001CF505-361F-4B63-8B6E-D9AEEFCF1ED8}" dt="2020-03-16T11:05:30.182" v="7756" actId="113"/>
          <ac:spMkLst>
            <pc:docMk/>
            <pc:sldMk cId="2465714877" sldId="304"/>
            <ac:spMk id="3" creationId="{00000000-0000-0000-0000-000000000000}"/>
          </ac:spMkLst>
        </pc:spChg>
        <pc:spChg chg="add">
          <ac:chgData name="Yvonne van der Meulen" userId="5f6fece0-aa25-454e-9b4e-378a81544726" providerId="ADAL" clId="{001CF505-361F-4B63-8B6E-D9AEEFCF1ED8}" dt="2020-03-16T11:02:22.944" v="7719" actId="26606"/>
          <ac:spMkLst>
            <pc:docMk/>
            <pc:sldMk cId="2465714877" sldId="304"/>
            <ac:spMk id="71" creationId="{4038CB10-1F5C-4D54-9DF7-12586DE5B007}"/>
          </ac:spMkLst>
        </pc:spChg>
        <pc:spChg chg="add">
          <ac:chgData name="Yvonne van der Meulen" userId="5f6fece0-aa25-454e-9b4e-378a81544726" providerId="ADAL" clId="{001CF505-361F-4B63-8B6E-D9AEEFCF1ED8}" dt="2020-03-16T11:02:22.944" v="7719" actId="26606"/>
          <ac:spMkLst>
            <pc:docMk/>
            <pc:sldMk cId="2465714877" sldId="304"/>
            <ac:spMk id="73" creationId="{73ED6512-6858-4552-B699-9A97FE9A4EA2}"/>
          </ac:spMkLst>
        </pc:spChg>
        <pc:picChg chg="add mod">
          <ac:chgData name="Yvonne van der Meulen" userId="5f6fece0-aa25-454e-9b4e-378a81544726" providerId="ADAL" clId="{001CF505-361F-4B63-8B6E-D9AEEFCF1ED8}" dt="2020-03-16T11:02:22.944" v="7719" actId="26606"/>
          <ac:picMkLst>
            <pc:docMk/>
            <pc:sldMk cId="2465714877" sldId="304"/>
            <ac:picMk id="5122" creationId="{ED90344E-427E-4D7F-9526-5D405DC6EDBE}"/>
          </ac:picMkLst>
        </pc:picChg>
      </pc:sldChg>
      <pc:sldChg chg="addSp delSp modSp mod modTransition modNotesTx">
        <pc:chgData name="Yvonne van der Meulen" userId="5f6fece0-aa25-454e-9b4e-378a81544726" providerId="ADAL" clId="{001CF505-361F-4B63-8B6E-D9AEEFCF1ED8}" dt="2020-03-16T11:24:40.254" v="8265" actId="404"/>
        <pc:sldMkLst>
          <pc:docMk/>
          <pc:sldMk cId="1228067701" sldId="305"/>
        </pc:sldMkLst>
        <pc:spChg chg="mod">
          <ac:chgData name="Yvonne van der Meulen" userId="5f6fece0-aa25-454e-9b4e-378a81544726" providerId="ADAL" clId="{001CF505-361F-4B63-8B6E-D9AEEFCF1ED8}" dt="2020-03-16T11:23:24.521" v="8245" actId="1076"/>
          <ac:spMkLst>
            <pc:docMk/>
            <pc:sldMk cId="1228067701" sldId="305"/>
            <ac:spMk id="2" creationId="{C452DA04-CDE9-4D6F-87D3-768B40648ACA}"/>
          </ac:spMkLst>
        </pc:spChg>
        <pc:spChg chg="mod ord">
          <ac:chgData name="Yvonne van der Meulen" userId="5f6fece0-aa25-454e-9b4e-378a81544726" providerId="ADAL" clId="{001CF505-361F-4B63-8B6E-D9AEEFCF1ED8}" dt="2020-03-16T11:24:40.254" v="8265" actId="404"/>
          <ac:spMkLst>
            <pc:docMk/>
            <pc:sldMk cId="1228067701" sldId="305"/>
            <ac:spMk id="3" creationId="{83B46914-E987-45EF-9976-C51CC0ECDE49}"/>
          </ac:spMkLst>
        </pc:spChg>
        <pc:spChg chg="add del">
          <ac:chgData name="Yvonne van der Meulen" userId="5f6fece0-aa25-454e-9b4e-378a81544726" providerId="ADAL" clId="{001CF505-361F-4B63-8B6E-D9AEEFCF1ED8}" dt="2020-03-16T11:19:01.328" v="8043" actId="26606"/>
          <ac:spMkLst>
            <pc:docMk/>
            <pc:sldMk cId="1228067701" sldId="305"/>
            <ac:spMk id="71" creationId="{16BA3B9B-A5EE-4E60-B809-93226826189D}"/>
          </ac:spMkLst>
        </pc:spChg>
        <pc:spChg chg="add del">
          <ac:chgData name="Yvonne van der Meulen" userId="5f6fece0-aa25-454e-9b4e-378a81544726" providerId="ADAL" clId="{001CF505-361F-4B63-8B6E-D9AEEFCF1ED8}" dt="2020-03-16T11:19:01.323" v="8042" actId="26606"/>
          <ac:spMkLst>
            <pc:docMk/>
            <pc:sldMk cId="1228067701" sldId="305"/>
            <ac:spMk id="78" creationId="{39E4C68A-A4A9-48A4-9FF2-D2896B1EA01F}"/>
          </ac:spMkLst>
        </pc:spChg>
        <pc:spChg chg="add del">
          <ac:chgData name="Yvonne van der Meulen" userId="5f6fece0-aa25-454e-9b4e-378a81544726" providerId="ADAL" clId="{001CF505-361F-4B63-8B6E-D9AEEFCF1ED8}" dt="2020-03-16T11:18:55.853" v="8038" actId="26606"/>
          <ac:spMkLst>
            <pc:docMk/>
            <pc:sldMk cId="1228067701" sldId="305"/>
            <ac:spMk id="80" creationId="{16BA3B9B-A5EE-4E60-B809-93226826189D}"/>
          </ac:spMkLst>
        </pc:spChg>
        <pc:spChg chg="add del">
          <ac:chgData name="Yvonne van der Meulen" userId="5f6fece0-aa25-454e-9b4e-378a81544726" providerId="ADAL" clId="{001CF505-361F-4B63-8B6E-D9AEEFCF1ED8}" dt="2020-03-16T11:18:58.083" v="8040" actId="26606"/>
          <ac:spMkLst>
            <pc:docMk/>
            <pc:sldMk cId="1228067701" sldId="305"/>
            <ac:spMk id="84" creationId="{16BA3B9B-A5EE-4E60-B809-93226826189D}"/>
          </ac:spMkLst>
        </pc:spChg>
        <pc:spChg chg="add del">
          <ac:chgData name="Yvonne van der Meulen" userId="5f6fece0-aa25-454e-9b4e-378a81544726" providerId="ADAL" clId="{001CF505-361F-4B63-8B6E-D9AEEFCF1ED8}" dt="2020-03-16T11:19:01.323" v="8042" actId="26606"/>
          <ac:spMkLst>
            <pc:docMk/>
            <pc:sldMk cId="1228067701" sldId="305"/>
            <ac:spMk id="88" creationId="{E2B9AEA5-52CB-49A6-AF8A-33502F291B91}"/>
          </ac:spMkLst>
        </pc:spChg>
        <pc:spChg chg="add del">
          <ac:chgData name="Yvonne van der Meulen" userId="5f6fece0-aa25-454e-9b4e-378a81544726" providerId="ADAL" clId="{001CF505-361F-4B63-8B6E-D9AEEFCF1ED8}" dt="2020-03-16T11:20:09.723" v="8049" actId="26606"/>
          <ac:spMkLst>
            <pc:docMk/>
            <pc:sldMk cId="1228067701" sldId="305"/>
            <ac:spMk id="90" creationId="{B0890400-BB8B-4A44-AB63-65C7CA223EBA}"/>
          </ac:spMkLst>
        </pc:spChg>
        <pc:picChg chg="add del mod">
          <ac:chgData name="Yvonne van der Meulen" userId="5f6fece0-aa25-454e-9b4e-378a81544726" providerId="ADAL" clId="{001CF505-361F-4B63-8B6E-D9AEEFCF1ED8}" dt="2020-03-16T11:19:28.323" v="8047" actId="478"/>
          <ac:picMkLst>
            <pc:docMk/>
            <pc:sldMk cId="1228067701" sldId="305"/>
            <ac:picMk id="17" creationId="{7A2AA0B4-EA22-4521-812D-A7E1F574FD2F}"/>
          </ac:picMkLst>
        </pc:picChg>
        <pc:picChg chg="add del">
          <ac:chgData name="Yvonne van der Meulen" userId="5f6fece0-aa25-454e-9b4e-378a81544726" providerId="ADAL" clId="{001CF505-361F-4B63-8B6E-D9AEEFCF1ED8}" dt="2020-03-16T11:18:55.853" v="8038" actId="26606"/>
          <ac:picMkLst>
            <pc:docMk/>
            <pc:sldMk cId="1228067701" sldId="305"/>
            <ac:picMk id="77" creationId="{D9D13B24-A033-43A7-9E9A-84AD75912B61}"/>
          </ac:picMkLst>
        </pc:picChg>
        <pc:picChg chg="add del">
          <ac:chgData name="Yvonne van der Meulen" userId="5f6fece0-aa25-454e-9b4e-378a81544726" providerId="ADAL" clId="{001CF505-361F-4B63-8B6E-D9AEEFCF1ED8}" dt="2020-03-16T11:18:58.083" v="8040" actId="26606"/>
          <ac:picMkLst>
            <pc:docMk/>
            <pc:sldMk cId="1228067701" sldId="305"/>
            <ac:picMk id="86" creationId="{1991513F-FB2C-486B-AA1C-741BD7523ACE}"/>
          </ac:picMkLst>
        </pc:picChg>
        <pc:picChg chg="del">
          <ac:chgData name="Yvonne van der Meulen" userId="5f6fece0-aa25-454e-9b4e-378a81544726" providerId="ADAL" clId="{001CF505-361F-4B63-8B6E-D9AEEFCF1ED8}" dt="2020-03-16T11:18:35.677" v="8036"/>
          <ac:picMkLst>
            <pc:docMk/>
            <pc:sldMk cId="1228067701" sldId="305"/>
            <ac:picMk id="1026" creationId="{20257605-02F2-48E3-99FD-775F260E598E}"/>
          </ac:picMkLst>
        </pc:picChg>
        <pc:picChg chg="add mod">
          <ac:chgData name="Yvonne van der Meulen" userId="5f6fece0-aa25-454e-9b4e-378a81544726" providerId="ADAL" clId="{001CF505-361F-4B63-8B6E-D9AEEFCF1ED8}" dt="2020-03-16T11:20:55.460" v="8055" actId="732"/>
          <ac:picMkLst>
            <pc:docMk/>
            <pc:sldMk cId="1228067701" sldId="305"/>
            <ac:picMk id="7170" creationId="{B0F0B803-3508-4E50-A55F-9CB56378BE8C}"/>
          </ac:picMkLst>
        </pc:picChg>
        <pc:cxnChg chg="add del">
          <ac:chgData name="Yvonne van der Meulen" userId="5f6fece0-aa25-454e-9b4e-378a81544726" providerId="ADAL" clId="{001CF505-361F-4B63-8B6E-D9AEEFCF1ED8}" dt="2020-03-16T11:19:01.328" v="8043" actId="26606"/>
          <ac:cxnSpMkLst>
            <pc:docMk/>
            <pc:sldMk cId="1228067701" sldId="305"/>
            <ac:cxnSpMk id="73" creationId="{2F119B9D-EB57-4E21-A62E-D4EB28B107D7}"/>
          </ac:cxnSpMkLst>
        </pc:cxnChg>
        <pc:cxnChg chg="add del">
          <ac:chgData name="Yvonne van der Meulen" userId="5f6fece0-aa25-454e-9b4e-378a81544726" providerId="ADAL" clId="{001CF505-361F-4B63-8B6E-D9AEEFCF1ED8}" dt="2020-03-16T11:18:55.853" v="8038" actId="26606"/>
          <ac:cxnSpMkLst>
            <pc:docMk/>
            <pc:sldMk cId="1228067701" sldId="305"/>
            <ac:cxnSpMk id="82" creationId="{2F119B9D-EB57-4E21-A62E-D4EB28B107D7}"/>
          </ac:cxnSpMkLst>
        </pc:cxnChg>
        <pc:cxnChg chg="add del">
          <ac:chgData name="Yvonne van der Meulen" userId="5f6fece0-aa25-454e-9b4e-378a81544726" providerId="ADAL" clId="{001CF505-361F-4B63-8B6E-D9AEEFCF1ED8}" dt="2020-03-16T11:18:58.083" v="8040" actId="26606"/>
          <ac:cxnSpMkLst>
            <pc:docMk/>
            <pc:sldMk cId="1228067701" sldId="305"/>
            <ac:cxnSpMk id="85" creationId="{2F119B9D-EB57-4E21-A62E-D4EB28B107D7}"/>
          </ac:cxnSpMkLst>
        </pc:cxnChg>
        <pc:cxnChg chg="add del">
          <ac:chgData name="Yvonne van der Meulen" userId="5f6fece0-aa25-454e-9b4e-378a81544726" providerId="ADAL" clId="{001CF505-361F-4B63-8B6E-D9AEEFCF1ED8}" dt="2020-03-16T11:20:09.723" v="8049" actId="26606"/>
          <ac:cxnSpMkLst>
            <pc:docMk/>
            <pc:sldMk cId="1228067701" sldId="305"/>
            <ac:cxnSpMk id="91" creationId="{4D39B797-CDC6-4529-8A36-9CBFC9816337}"/>
          </ac:cxnSpMkLst>
        </pc:cxnChg>
      </pc:sldChg>
      <pc:sldChg chg="addSp delSp modSp mod modTransition setBg modAnim setClrOvrMap">
        <pc:chgData name="Yvonne van der Meulen" userId="5f6fece0-aa25-454e-9b4e-378a81544726" providerId="ADAL" clId="{001CF505-361F-4B63-8B6E-D9AEEFCF1ED8}" dt="2020-03-16T11:00:58.665" v="7694" actId="207"/>
        <pc:sldMkLst>
          <pc:docMk/>
          <pc:sldMk cId="4151594868" sldId="306"/>
        </pc:sldMkLst>
        <pc:spChg chg="mod">
          <ac:chgData name="Yvonne van der Meulen" userId="5f6fece0-aa25-454e-9b4e-378a81544726" providerId="ADAL" clId="{001CF505-361F-4B63-8B6E-D9AEEFCF1ED8}" dt="2020-03-16T10:49:20.856" v="7054" actId="404"/>
          <ac:spMkLst>
            <pc:docMk/>
            <pc:sldMk cId="4151594868" sldId="306"/>
            <ac:spMk id="2" creationId="{183E2E2C-BE1F-475D-BC22-D5B96BFF19D2}"/>
          </ac:spMkLst>
        </pc:spChg>
        <pc:spChg chg="mod">
          <ac:chgData name="Yvonne van der Meulen" userId="5f6fece0-aa25-454e-9b4e-378a81544726" providerId="ADAL" clId="{001CF505-361F-4B63-8B6E-D9AEEFCF1ED8}" dt="2020-03-16T11:00:58.665" v="7694" actId="207"/>
          <ac:spMkLst>
            <pc:docMk/>
            <pc:sldMk cId="4151594868" sldId="306"/>
            <ac:spMk id="3" creationId="{D1385C77-D040-4F6E-9CD8-AB110F79252F}"/>
          </ac:spMkLst>
        </pc:spChg>
        <pc:spChg chg="del">
          <ac:chgData name="Yvonne van der Meulen" userId="5f6fece0-aa25-454e-9b4e-378a81544726" providerId="ADAL" clId="{001CF505-361F-4B63-8B6E-D9AEEFCF1ED8}" dt="2020-03-16T10:18:07.576" v="6787" actId="26606"/>
          <ac:spMkLst>
            <pc:docMk/>
            <pc:sldMk cId="4151594868" sldId="306"/>
            <ac:spMk id="16" creationId="{D59876C1-9656-4C94-856C-1F83ECF75D41}"/>
          </ac:spMkLst>
        </pc:spChg>
        <pc:spChg chg="del">
          <ac:chgData name="Yvonne van der Meulen" userId="5f6fece0-aa25-454e-9b4e-378a81544726" providerId="ADAL" clId="{001CF505-361F-4B63-8B6E-D9AEEFCF1ED8}" dt="2020-03-16T10:18:07.576" v="6787" actId="26606"/>
          <ac:spMkLst>
            <pc:docMk/>
            <pc:sldMk cId="4151594868" sldId="306"/>
            <ac:spMk id="17" creationId="{BC82E0D7-37D0-4C31-B2DA-233C8F10C968}"/>
          </ac:spMkLst>
        </pc:spChg>
        <pc:spChg chg="del">
          <ac:chgData name="Yvonne van der Meulen" userId="5f6fece0-aa25-454e-9b4e-378a81544726" providerId="ADAL" clId="{001CF505-361F-4B63-8B6E-D9AEEFCF1ED8}" dt="2020-03-16T10:18:07.576" v="6787" actId="26606"/>
          <ac:spMkLst>
            <pc:docMk/>
            <pc:sldMk cId="4151594868" sldId="306"/>
            <ac:spMk id="19" creationId="{F9F40211-4307-4706-AE59-83AC153FBFFA}"/>
          </ac:spMkLst>
        </pc:spChg>
        <pc:spChg chg="add del">
          <ac:chgData name="Yvonne van der Meulen" userId="5f6fece0-aa25-454e-9b4e-378a81544726" providerId="ADAL" clId="{001CF505-361F-4B63-8B6E-D9AEEFCF1ED8}" dt="2020-03-16T10:48:35.830" v="7049" actId="26606"/>
          <ac:spMkLst>
            <pc:docMk/>
            <pc:sldMk cId="4151594868" sldId="306"/>
            <ac:spMk id="71" creationId="{A00D92BF-81D0-4FF2-8513-4AA1A3E47EE6}"/>
          </ac:spMkLst>
        </pc:spChg>
        <pc:spChg chg="add del">
          <ac:chgData name="Yvonne van der Meulen" userId="5f6fece0-aa25-454e-9b4e-378a81544726" providerId="ADAL" clId="{001CF505-361F-4B63-8B6E-D9AEEFCF1ED8}" dt="2020-03-16T10:48:29.514" v="7046" actId="26606"/>
          <ac:spMkLst>
            <pc:docMk/>
            <pc:sldMk cId="4151594868" sldId="306"/>
            <ac:spMk id="137" creationId="{49E08AF5-3E90-4033-8EC2-5D18E03DFBF3}"/>
          </ac:spMkLst>
        </pc:spChg>
        <pc:spChg chg="add del">
          <ac:chgData name="Yvonne van der Meulen" userId="5f6fece0-aa25-454e-9b4e-378a81544726" providerId="ADAL" clId="{001CF505-361F-4B63-8B6E-D9AEEFCF1ED8}" dt="2020-03-16T10:48:35.825" v="7048" actId="26606"/>
          <ac:spMkLst>
            <pc:docMk/>
            <pc:sldMk cId="4151594868" sldId="306"/>
            <ac:spMk id="3078" creationId="{B32DC26D-8B9B-4CC1-B3CC-D3EA0FB162CD}"/>
          </ac:spMkLst>
        </pc:spChg>
        <pc:spChg chg="add">
          <ac:chgData name="Yvonne van der Meulen" userId="5f6fece0-aa25-454e-9b4e-378a81544726" providerId="ADAL" clId="{001CF505-361F-4B63-8B6E-D9AEEFCF1ED8}" dt="2020-03-16T10:48:35.830" v="7049" actId="26606"/>
          <ac:spMkLst>
            <pc:docMk/>
            <pc:sldMk cId="4151594868" sldId="306"/>
            <ac:spMk id="3081" creationId="{49E08AF5-3E90-4033-8EC2-5D18E03DFBF3}"/>
          </ac:spMkLst>
        </pc:spChg>
        <pc:picChg chg="add del mod ord">
          <ac:chgData name="Yvonne van der Meulen" userId="5f6fece0-aa25-454e-9b4e-378a81544726" providerId="ADAL" clId="{001CF505-361F-4B63-8B6E-D9AEEFCF1ED8}" dt="2020-03-16T10:48:17.831" v="7043" actId="478"/>
          <ac:picMkLst>
            <pc:docMk/>
            <pc:sldMk cId="4151594868" sldId="306"/>
            <ac:picMk id="3074" creationId="{4B28F084-A678-48BF-9DDC-30A87237669A}"/>
          </ac:picMkLst>
        </pc:picChg>
        <pc:picChg chg="add mod ord">
          <ac:chgData name="Yvonne van der Meulen" userId="5f6fece0-aa25-454e-9b4e-378a81544726" providerId="ADAL" clId="{001CF505-361F-4B63-8B6E-D9AEEFCF1ED8}" dt="2020-03-16T10:48:35.830" v="7049" actId="26606"/>
          <ac:picMkLst>
            <pc:docMk/>
            <pc:sldMk cId="4151594868" sldId="306"/>
            <ac:picMk id="3076" creationId="{2C3E9905-ABF4-48DD-96ED-C225AC2B7E9D}"/>
          </ac:picMkLst>
        </pc:picChg>
        <pc:cxnChg chg="del">
          <ac:chgData name="Yvonne van der Meulen" userId="5f6fece0-aa25-454e-9b4e-378a81544726" providerId="ADAL" clId="{001CF505-361F-4B63-8B6E-D9AEEFCF1ED8}" dt="2020-03-16T10:18:07.576" v="6787" actId="26606"/>
          <ac:cxnSpMkLst>
            <pc:docMk/>
            <pc:sldMk cId="4151594868" sldId="306"/>
            <ac:cxnSpMk id="18" creationId="{1AD3A364-FD48-4C42-B623-DAD0C3ED6B47}"/>
          </ac:cxnSpMkLst>
        </pc:cxnChg>
        <pc:cxnChg chg="add del">
          <ac:chgData name="Yvonne van der Meulen" userId="5f6fece0-aa25-454e-9b4e-378a81544726" providerId="ADAL" clId="{001CF505-361F-4B63-8B6E-D9AEEFCF1ED8}" dt="2020-03-16T10:48:35.830" v="7049" actId="26606"/>
          <ac:cxnSpMkLst>
            <pc:docMk/>
            <pc:sldMk cId="4151594868" sldId="306"/>
            <ac:cxnSpMk id="73" creationId="{D7921103-1BF7-497A-81AD-2552D43B80A3}"/>
          </ac:cxnSpMkLst>
        </pc:cxnChg>
        <pc:cxnChg chg="add del">
          <ac:chgData name="Yvonne van der Meulen" userId="5f6fece0-aa25-454e-9b4e-378a81544726" providerId="ADAL" clId="{001CF505-361F-4B63-8B6E-D9AEEFCF1ED8}" dt="2020-03-16T10:48:29.514" v="7046" actId="26606"/>
          <ac:cxnSpMkLst>
            <pc:docMk/>
            <pc:sldMk cId="4151594868" sldId="306"/>
            <ac:cxnSpMk id="139" creationId="{6F171EE2-1899-4B71-B6F6-B7A0050CC9F2}"/>
          </ac:cxnSpMkLst>
        </pc:cxnChg>
        <pc:cxnChg chg="add del">
          <ac:chgData name="Yvonne van der Meulen" userId="5f6fece0-aa25-454e-9b4e-378a81544726" providerId="ADAL" clId="{001CF505-361F-4B63-8B6E-D9AEEFCF1ED8}" dt="2020-03-16T10:48:35.825" v="7048" actId="26606"/>
          <ac:cxnSpMkLst>
            <pc:docMk/>
            <pc:sldMk cId="4151594868" sldId="306"/>
            <ac:cxnSpMk id="3079" creationId="{FBB7ADC3-53A0-44F2-914A-78CADAF33411}"/>
          </ac:cxnSpMkLst>
        </pc:cxnChg>
        <pc:cxnChg chg="add">
          <ac:chgData name="Yvonne van der Meulen" userId="5f6fece0-aa25-454e-9b4e-378a81544726" providerId="ADAL" clId="{001CF505-361F-4B63-8B6E-D9AEEFCF1ED8}" dt="2020-03-16T10:48:35.830" v="7049" actId="26606"/>
          <ac:cxnSpMkLst>
            <pc:docMk/>
            <pc:sldMk cId="4151594868" sldId="306"/>
            <ac:cxnSpMk id="3082" creationId="{6F171EE2-1899-4B71-B6F6-B7A0050CC9F2}"/>
          </ac:cxnSpMkLst>
        </pc:cxnChg>
      </pc:sldChg>
      <pc:sldChg chg="addSp delSp modSp mod modTransition setBg">
        <pc:chgData name="Yvonne van der Meulen" userId="5f6fece0-aa25-454e-9b4e-378a81544726" providerId="ADAL" clId="{001CF505-361F-4B63-8B6E-D9AEEFCF1ED8}" dt="2020-03-16T11:16:51.938" v="7867" actId="404"/>
        <pc:sldMkLst>
          <pc:docMk/>
          <pc:sldMk cId="1074563837" sldId="307"/>
        </pc:sldMkLst>
        <pc:spChg chg="mod">
          <ac:chgData name="Yvonne van der Meulen" userId="5f6fece0-aa25-454e-9b4e-378a81544726" providerId="ADAL" clId="{001CF505-361F-4B63-8B6E-D9AEEFCF1ED8}" dt="2020-03-16T11:09:51.152" v="7830" actId="26606"/>
          <ac:spMkLst>
            <pc:docMk/>
            <pc:sldMk cId="1074563837" sldId="307"/>
            <ac:spMk id="2" creationId="{00000000-0000-0000-0000-000000000000}"/>
          </ac:spMkLst>
        </pc:spChg>
        <pc:spChg chg="mod ord">
          <ac:chgData name="Yvonne van der Meulen" userId="5f6fece0-aa25-454e-9b4e-378a81544726" providerId="ADAL" clId="{001CF505-361F-4B63-8B6E-D9AEEFCF1ED8}" dt="2020-03-16T11:16:51.938" v="7867" actId="404"/>
          <ac:spMkLst>
            <pc:docMk/>
            <pc:sldMk cId="1074563837" sldId="307"/>
            <ac:spMk id="3" creationId="{00000000-0000-0000-0000-000000000000}"/>
          </ac:spMkLst>
        </pc:spChg>
        <pc:spChg chg="add del">
          <ac:chgData name="Yvonne van der Meulen" userId="5f6fece0-aa25-454e-9b4e-378a81544726" providerId="ADAL" clId="{001CF505-361F-4B63-8B6E-D9AEEFCF1ED8}" dt="2020-03-16T11:09:46.534" v="7825" actId="26606"/>
          <ac:spMkLst>
            <pc:docMk/>
            <pc:sldMk cId="1074563837" sldId="307"/>
            <ac:spMk id="71" creationId="{4038CB10-1F5C-4D54-9DF7-12586DE5B007}"/>
          </ac:spMkLst>
        </pc:spChg>
        <pc:spChg chg="add del">
          <ac:chgData name="Yvonne van der Meulen" userId="5f6fece0-aa25-454e-9b4e-378a81544726" providerId="ADAL" clId="{001CF505-361F-4B63-8B6E-D9AEEFCF1ED8}" dt="2020-03-16T11:09:46.534" v="7825" actId="26606"/>
          <ac:spMkLst>
            <pc:docMk/>
            <pc:sldMk cId="1074563837" sldId="307"/>
            <ac:spMk id="73" creationId="{73ED6512-6858-4552-B699-9A97FE9A4EA2}"/>
          </ac:spMkLst>
        </pc:spChg>
        <pc:spChg chg="add">
          <ac:chgData name="Yvonne van der Meulen" userId="5f6fece0-aa25-454e-9b4e-378a81544726" providerId="ADAL" clId="{001CF505-361F-4B63-8B6E-D9AEEFCF1ED8}" dt="2020-03-16T11:09:51.152" v="7830" actId="26606"/>
          <ac:spMkLst>
            <pc:docMk/>
            <pc:sldMk cId="1074563837" sldId="307"/>
            <ac:spMk id="6150" creationId="{4038CB10-1F5C-4D54-9DF7-12586DE5B007}"/>
          </ac:spMkLst>
        </pc:spChg>
        <pc:spChg chg="add">
          <ac:chgData name="Yvonne van der Meulen" userId="5f6fece0-aa25-454e-9b4e-378a81544726" providerId="ADAL" clId="{001CF505-361F-4B63-8B6E-D9AEEFCF1ED8}" dt="2020-03-16T11:09:51.152" v="7830" actId="26606"/>
          <ac:spMkLst>
            <pc:docMk/>
            <pc:sldMk cId="1074563837" sldId="307"/>
            <ac:spMk id="6151" creationId="{73ED6512-6858-4552-B699-9A97FE9A4EA2}"/>
          </ac:spMkLst>
        </pc:spChg>
        <pc:picChg chg="add mod ord">
          <ac:chgData name="Yvonne van der Meulen" userId="5f6fece0-aa25-454e-9b4e-378a81544726" providerId="ADAL" clId="{001CF505-361F-4B63-8B6E-D9AEEFCF1ED8}" dt="2020-03-16T11:09:51.152" v="7830" actId="26606"/>
          <ac:picMkLst>
            <pc:docMk/>
            <pc:sldMk cId="1074563837" sldId="307"/>
            <ac:picMk id="6146" creationId="{5EBC043A-F87F-4AEE-86E4-083F2EDE0E1A}"/>
          </ac:picMkLst>
        </pc:picChg>
        <pc:cxnChg chg="add del">
          <ac:chgData name="Yvonne van der Meulen" userId="5f6fece0-aa25-454e-9b4e-378a81544726" providerId="ADAL" clId="{001CF505-361F-4B63-8B6E-D9AEEFCF1ED8}" dt="2020-03-16T11:09:51.145" v="7829" actId="26606"/>
          <ac:cxnSpMkLst>
            <pc:docMk/>
            <pc:sldMk cId="1074563837" sldId="307"/>
            <ac:cxnSpMk id="6148" creationId="{B6B73E4F-8088-4238-BCFD-15C21A18A933}"/>
          </ac:cxnSpMkLst>
        </pc:cxnChg>
      </pc:sldChg>
      <pc:sldChg chg="addSp delSp modSp mod setBg setClrOvrMap">
        <pc:chgData name="Yvonne van der Meulen" userId="5f6fece0-aa25-454e-9b4e-378a81544726" providerId="ADAL" clId="{001CF505-361F-4B63-8B6E-D9AEEFCF1ED8}" dt="2020-03-10T19:15:19.214" v="4497" actId="20577"/>
        <pc:sldMkLst>
          <pc:docMk/>
          <pc:sldMk cId="1262506810" sldId="309"/>
        </pc:sldMkLst>
        <pc:spChg chg="mod">
          <ac:chgData name="Yvonne van der Meulen" userId="5f6fece0-aa25-454e-9b4e-378a81544726" providerId="ADAL" clId="{001CF505-361F-4B63-8B6E-D9AEEFCF1ED8}" dt="2020-03-10T18:12:21.740" v="1520" actId="26606"/>
          <ac:spMkLst>
            <pc:docMk/>
            <pc:sldMk cId="1262506810" sldId="309"/>
            <ac:spMk id="2" creationId="{A3BAAB12-D603-4398-ABDF-F6E658DE1C4D}"/>
          </ac:spMkLst>
        </pc:spChg>
        <pc:spChg chg="mod ord">
          <ac:chgData name="Yvonne van der Meulen" userId="5f6fece0-aa25-454e-9b4e-378a81544726" providerId="ADAL" clId="{001CF505-361F-4B63-8B6E-D9AEEFCF1ED8}" dt="2020-03-10T19:15:19.214" v="4497" actId="20577"/>
          <ac:spMkLst>
            <pc:docMk/>
            <pc:sldMk cId="1262506810" sldId="309"/>
            <ac:spMk id="3" creationId="{B2691E84-EA7C-4C2D-BFFA-7AE1FC291A94}"/>
          </ac:spMkLst>
        </pc:spChg>
        <pc:spChg chg="add del">
          <ac:chgData name="Yvonne van der Meulen" userId="5f6fece0-aa25-454e-9b4e-378a81544726" providerId="ADAL" clId="{001CF505-361F-4B63-8B6E-D9AEEFCF1ED8}" dt="2020-03-10T18:12:17.252" v="1515" actId="26606"/>
          <ac:spMkLst>
            <pc:docMk/>
            <pc:sldMk cId="1262506810" sldId="309"/>
            <ac:spMk id="71" creationId="{B32DC26D-8B9B-4CC1-B3CC-D3EA0FB162CD}"/>
          </ac:spMkLst>
        </pc:spChg>
        <pc:spChg chg="add del">
          <ac:chgData name="Yvonne van der Meulen" userId="5f6fece0-aa25-454e-9b4e-378a81544726" providerId="ADAL" clId="{001CF505-361F-4B63-8B6E-D9AEEFCF1ED8}" dt="2020-03-10T18:12:21.740" v="1519" actId="26606"/>
          <ac:spMkLst>
            <pc:docMk/>
            <pc:sldMk cId="1262506810" sldId="309"/>
            <ac:spMk id="1030" creationId="{B32DC26D-8B9B-4CC1-B3CC-D3EA0FB162CD}"/>
          </ac:spMkLst>
        </pc:spChg>
        <pc:spChg chg="add">
          <ac:chgData name="Yvonne van der Meulen" userId="5f6fece0-aa25-454e-9b4e-378a81544726" providerId="ADAL" clId="{001CF505-361F-4B63-8B6E-D9AEEFCF1ED8}" dt="2020-03-10T18:12:21.740" v="1520" actId="26606"/>
          <ac:spMkLst>
            <pc:docMk/>
            <pc:sldMk cId="1262506810" sldId="309"/>
            <ac:spMk id="1033" creationId="{4038CB10-1F5C-4D54-9DF7-12586DE5B007}"/>
          </ac:spMkLst>
        </pc:spChg>
        <pc:spChg chg="add">
          <ac:chgData name="Yvonne van der Meulen" userId="5f6fece0-aa25-454e-9b4e-378a81544726" providerId="ADAL" clId="{001CF505-361F-4B63-8B6E-D9AEEFCF1ED8}" dt="2020-03-10T18:12:21.740" v="1520" actId="26606"/>
          <ac:spMkLst>
            <pc:docMk/>
            <pc:sldMk cId="1262506810" sldId="309"/>
            <ac:spMk id="1034" creationId="{73ED6512-6858-4552-B699-9A97FE9A4EA2}"/>
          </ac:spMkLst>
        </pc:spChg>
        <pc:picChg chg="add mod ord">
          <ac:chgData name="Yvonne van der Meulen" userId="5f6fece0-aa25-454e-9b4e-378a81544726" providerId="ADAL" clId="{001CF505-361F-4B63-8B6E-D9AEEFCF1ED8}" dt="2020-03-10T18:12:21.740" v="1520" actId="26606"/>
          <ac:picMkLst>
            <pc:docMk/>
            <pc:sldMk cId="1262506810" sldId="309"/>
            <ac:picMk id="1026" creationId="{30E00E1A-CF98-41B4-87A7-CC92F418EBD8}"/>
          </ac:picMkLst>
        </pc:picChg>
        <pc:cxnChg chg="add del">
          <ac:chgData name="Yvonne van der Meulen" userId="5f6fece0-aa25-454e-9b4e-378a81544726" providerId="ADAL" clId="{001CF505-361F-4B63-8B6E-D9AEEFCF1ED8}" dt="2020-03-10T18:12:17.252" v="1515" actId="26606"/>
          <ac:cxnSpMkLst>
            <pc:docMk/>
            <pc:sldMk cId="1262506810" sldId="309"/>
            <ac:cxnSpMk id="73" creationId="{FBB7ADC3-53A0-44F2-914A-78CADAF33411}"/>
          </ac:cxnSpMkLst>
        </pc:cxnChg>
        <pc:cxnChg chg="add del">
          <ac:chgData name="Yvonne van der Meulen" userId="5f6fece0-aa25-454e-9b4e-378a81544726" providerId="ADAL" clId="{001CF505-361F-4B63-8B6E-D9AEEFCF1ED8}" dt="2020-03-10T18:12:20.396" v="1517" actId="26606"/>
          <ac:cxnSpMkLst>
            <pc:docMk/>
            <pc:sldMk cId="1262506810" sldId="309"/>
            <ac:cxnSpMk id="1028" creationId="{2C1F6092-7151-4260-936B-DFFA3C1BC615}"/>
          </ac:cxnSpMkLst>
        </pc:cxnChg>
        <pc:cxnChg chg="add del">
          <ac:chgData name="Yvonne van der Meulen" userId="5f6fece0-aa25-454e-9b4e-378a81544726" providerId="ADAL" clId="{001CF505-361F-4B63-8B6E-D9AEEFCF1ED8}" dt="2020-03-10T18:12:21.740" v="1519" actId="26606"/>
          <ac:cxnSpMkLst>
            <pc:docMk/>
            <pc:sldMk cId="1262506810" sldId="309"/>
            <ac:cxnSpMk id="1031" creationId="{FBB7ADC3-53A0-44F2-914A-78CADAF33411}"/>
          </ac:cxnSpMkLst>
        </pc:cxnChg>
      </pc:sldChg>
      <pc:sldChg chg="addSp delSp modSp mod setBg">
        <pc:chgData name="Yvonne van der Meulen" userId="5f6fece0-aa25-454e-9b4e-378a81544726" providerId="ADAL" clId="{001CF505-361F-4B63-8B6E-D9AEEFCF1ED8}" dt="2020-03-11T13:38:51.739" v="5651" actId="20577"/>
        <pc:sldMkLst>
          <pc:docMk/>
          <pc:sldMk cId="4182071262" sldId="311"/>
        </pc:sldMkLst>
        <pc:spChg chg="mod">
          <ac:chgData name="Yvonne van der Meulen" userId="5f6fece0-aa25-454e-9b4e-378a81544726" providerId="ADAL" clId="{001CF505-361F-4B63-8B6E-D9AEEFCF1ED8}" dt="2020-03-10T19:15:49.959" v="4505" actId="26606"/>
          <ac:spMkLst>
            <pc:docMk/>
            <pc:sldMk cId="4182071262" sldId="311"/>
            <ac:spMk id="2" creationId="{562DD098-1C86-4BD7-8AE0-CCA7BE04D9AD}"/>
          </ac:spMkLst>
        </pc:spChg>
        <pc:spChg chg="add del">
          <ac:chgData name="Yvonne van der Meulen" userId="5f6fece0-aa25-454e-9b4e-378a81544726" providerId="ADAL" clId="{001CF505-361F-4B63-8B6E-D9AEEFCF1ED8}" dt="2020-03-10T19:15:49.959" v="4505" actId="26606"/>
          <ac:spMkLst>
            <pc:docMk/>
            <pc:sldMk cId="4182071262" sldId="311"/>
            <ac:spMk id="28" creationId="{B0890400-BB8B-4A44-AB63-65C7CA223EBA}"/>
          </ac:spMkLst>
        </pc:spChg>
        <pc:spChg chg="add del mod">
          <ac:chgData name="Yvonne van der Meulen" userId="5f6fece0-aa25-454e-9b4e-378a81544726" providerId="ADAL" clId="{001CF505-361F-4B63-8B6E-D9AEEFCF1ED8}" dt="2020-03-10T19:15:49.959" v="4505" actId="26606"/>
          <ac:spMkLst>
            <pc:docMk/>
            <pc:sldMk cId="4182071262" sldId="311"/>
            <ac:spMk id="30" creationId="{0F5A333D-1D6E-4EA7-8BDD-199C263D51C4}"/>
          </ac:spMkLst>
        </pc:spChg>
        <pc:spChg chg="add del">
          <ac:chgData name="Yvonne van der Meulen" userId="5f6fece0-aa25-454e-9b4e-378a81544726" providerId="ADAL" clId="{001CF505-361F-4B63-8B6E-D9AEEFCF1ED8}" dt="2020-03-10T19:15:42.440" v="4500" actId="26606"/>
          <ac:spMkLst>
            <pc:docMk/>
            <pc:sldMk cId="4182071262" sldId="311"/>
            <ac:spMk id="35" creationId="{39E4C68A-A4A9-48A4-9FF2-D2896B1EA01F}"/>
          </ac:spMkLst>
        </pc:spChg>
        <pc:spChg chg="add">
          <ac:chgData name="Yvonne van der Meulen" userId="5f6fece0-aa25-454e-9b4e-378a81544726" providerId="ADAL" clId="{001CF505-361F-4B63-8B6E-D9AEEFCF1ED8}" dt="2020-03-10T19:15:49.959" v="4505" actId="26606"/>
          <ac:spMkLst>
            <pc:docMk/>
            <pc:sldMk cId="4182071262" sldId="311"/>
            <ac:spMk id="36" creationId="{2BF2ABC8-4FD6-4B60-92A7-BB3BEE3C1ACA}"/>
          </ac:spMkLst>
        </pc:spChg>
        <pc:spChg chg="add del">
          <ac:chgData name="Yvonne van der Meulen" userId="5f6fece0-aa25-454e-9b4e-378a81544726" providerId="ADAL" clId="{001CF505-361F-4B63-8B6E-D9AEEFCF1ED8}" dt="2020-03-10T19:15:42.440" v="4500" actId="26606"/>
          <ac:spMkLst>
            <pc:docMk/>
            <pc:sldMk cId="4182071262" sldId="311"/>
            <ac:spMk id="37" creationId="{E2B9AEA5-52CB-49A6-AF8A-33502F291B91}"/>
          </ac:spMkLst>
        </pc:spChg>
        <pc:spChg chg="add del">
          <ac:chgData name="Yvonne van der Meulen" userId="5f6fece0-aa25-454e-9b4e-378a81544726" providerId="ADAL" clId="{001CF505-361F-4B63-8B6E-D9AEEFCF1ED8}" dt="2020-03-10T19:15:46.995" v="4502" actId="26606"/>
          <ac:spMkLst>
            <pc:docMk/>
            <pc:sldMk cId="4182071262" sldId="311"/>
            <ac:spMk id="40" creationId="{16BA3B9B-A5EE-4E60-B809-93226826189D}"/>
          </ac:spMkLst>
        </pc:spChg>
        <pc:spChg chg="add">
          <ac:chgData name="Yvonne van der Meulen" userId="5f6fece0-aa25-454e-9b4e-378a81544726" providerId="ADAL" clId="{001CF505-361F-4B63-8B6E-D9AEEFCF1ED8}" dt="2020-03-10T19:15:49.959" v="4505" actId="26606"/>
          <ac:spMkLst>
            <pc:docMk/>
            <pc:sldMk cId="4182071262" sldId="311"/>
            <ac:spMk id="41" creationId="{F6EE670A-A41A-44AD-BC1C-2090365EB5B3}"/>
          </ac:spMkLst>
        </pc:spChg>
        <pc:spChg chg="add mod">
          <ac:chgData name="Yvonne van der Meulen" userId="5f6fece0-aa25-454e-9b4e-378a81544726" providerId="ADAL" clId="{001CF505-361F-4B63-8B6E-D9AEEFCF1ED8}" dt="2020-03-11T13:38:51.739" v="5651" actId="20577"/>
          <ac:spMkLst>
            <pc:docMk/>
            <pc:sldMk cId="4182071262" sldId="311"/>
            <ac:spMk id="42" creationId="{0F5A333D-1D6E-4EA7-8BDD-199C263D51C4}"/>
          </ac:spMkLst>
        </pc:spChg>
        <pc:spChg chg="add">
          <ac:chgData name="Yvonne van der Meulen" userId="5f6fece0-aa25-454e-9b4e-378a81544726" providerId="ADAL" clId="{001CF505-361F-4B63-8B6E-D9AEEFCF1ED8}" dt="2020-03-10T19:15:49.959" v="4505" actId="26606"/>
          <ac:spMkLst>
            <pc:docMk/>
            <pc:sldMk cId="4182071262" sldId="311"/>
            <ac:spMk id="43" creationId="{77D7B666-D5E6-48CE-B26A-FB5E5C34AF90}"/>
          </ac:spMkLst>
        </pc:spChg>
        <pc:graphicFrameChg chg="add del">
          <ac:chgData name="Yvonne van der Meulen" userId="5f6fece0-aa25-454e-9b4e-378a81544726" providerId="ADAL" clId="{001CF505-361F-4B63-8B6E-D9AEEFCF1ED8}" dt="2020-03-10T19:15:49.959" v="4504" actId="26606"/>
          <ac:graphicFrameMkLst>
            <pc:docMk/>
            <pc:sldMk cId="4182071262" sldId="311"/>
            <ac:graphicFrameMk id="32" creationId="{4195BFC1-1378-4365-B181-73FE7E824572}"/>
          </ac:graphicFrameMkLst>
        </pc:graphicFrameChg>
        <pc:picChg chg="add mod">
          <ac:chgData name="Yvonne van der Meulen" userId="5f6fece0-aa25-454e-9b4e-378a81544726" providerId="ADAL" clId="{001CF505-361F-4B63-8B6E-D9AEEFCF1ED8}" dt="2020-03-10T19:16:01.214" v="4507" actId="1076"/>
          <ac:picMkLst>
            <pc:docMk/>
            <pc:sldMk cId="4182071262" sldId="311"/>
            <ac:picMk id="18" creationId="{C0D53994-76F3-4FC7-995B-4B5B6A112E65}"/>
          </ac:picMkLst>
        </pc:picChg>
        <pc:picChg chg="add del">
          <ac:chgData name="Yvonne van der Meulen" userId="5f6fece0-aa25-454e-9b4e-378a81544726" providerId="ADAL" clId="{001CF505-361F-4B63-8B6E-D9AEEFCF1ED8}" dt="2020-03-10T19:15:46.995" v="4502" actId="26606"/>
          <ac:picMkLst>
            <pc:docMk/>
            <pc:sldMk cId="4182071262" sldId="311"/>
            <ac:picMk id="34" creationId="{18AD0EDC-98CA-4C45-BA43-416B1F7E109E}"/>
          </ac:picMkLst>
        </pc:picChg>
        <pc:picChg chg="del">
          <ac:chgData name="Yvonne van der Meulen" userId="5f6fece0-aa25-454e-9b4e-378a81544726" providerId="ADAL" clId="{001CF505-361F-4B63-8B6E-D9AEEFCF1ED8}" dt="2020-03-10T19:15:27.448" v="4498"/>
          <ac:picMkLst>
            <pc:docMk/>
            <pc:sldMk cId="4182071262" sldId="311"/>
            <ac:picMk id="1026" creationId="{9BFFBC0E-C50A-44C4-89AF-81E4FFEA29E2}"/>
          </ac:picMkLst>
        </pc:picChg>
        <pc:cxnChg chg="add del">
          <ac:chgData name="Yvonne van der Meulen" userId="5f6fece0-aa25-454e-9b4e-378a81544726" providerId="ADAL" clId="{001CF505-361F-4B63-8B6E-D9AEEFCF1ED8}" dt="2020-03-10T19:15:49.959" v="4505" actId="26606"/>
          <ac:cxnSpMkLst>
            <pc:docMk/>
            <pc:sldMk cId="4182071262" sldId="311"/>
            <ac:cxnSpMk id="29" creationId="{4D39B797-CDC6-4529-8A36-9CBFC9816337}"/>
          </ac:cxnSpMkLst>
        </pc:cxnChg>
        <pc:cxnChg chg="add">
          <ac:chgData name="Yvonne van der Meulen" userId="5f6fece0-aa25-454e-9b4e-378a81544726" providerId="ADAL" clId="{001CF505-361F-4B63-8B6E-D9AEEFCF1ED8}" dt="2020-03-10T19:15:49.959" v="4505" actId="26606"/>
          <ac:cxnSpMkLst>
            <pc:docMk/>
            <pc:sldMk cId="4182071262" sldId="311"/>
            <ac:cxnSpMk id="38" creationId="{DCD479D3-536C-4161-A6F8-813D30719BFE}"/>
          </ac:cxnSpMkLst>
        </pc:cxnChg>
        <pc:cxnChg chg="add del">
          <ac:chgData name="Yvonne van der Meulen" userId="5f6fece0-aa25-454e-9b4e-378a81544726" providerId="ADAL" clId="{001CF505-361F-4B63-8B6E-D9AEEFCF1ED8}" dt="2020-03-10T19:15:46.995" v="4502" actId="26606"/>
          <ac:cxnSpMkLst>
            <pc:docMk/>
            <pc:sldMk cId="4182071262" sldId="311"/>
            <ac:cxnSpMk id="39" creationId="{2F119B9D-EB57-4E21-A62E-D4EB28B107D7}"/>
          </ac:cxnSpMkLst>
        </pc:cxnChg>
      </pc:sldChg>
      <pc:sldChg chg="del">
        <pc:chgData name="Yvonne van der Meulen" userId="5f6fece0-aa25-454e-9b4e-378a81544726" providerId="ADAL" clId="{001CF505-361F-4B63-8B6E-D9AEEFCF1ED8}" dt="2020-03-10T19:15:08.834" v="4470" actId="2696"/>
        <pc:sldMkLst>
          <pc:docMk/>
          <pc:sldMk cId="2441137214" sldId="314"/>
        </pc:sldMkLst>
      </pc:sldChg>
      <pc:sldChg chg="modSp">
        <pc:chgData name="Yvonne van der Meulen" userId="5f6fece0-aa25-454e-9b4e-378a81544726" providerId="ADAL" clId="{001CF505-361F-4B63-8B6E-D9AEEFCF1ED8}" dt="2020-02-25T12:46:03.447" v="95" actId="20577"/>
        <pc:sldMkLst>
          <pc:docMk/>
          <pc:sldMk cId="1219476698" sldId="316"/>
        </pc:sldMkLst>
        <pc:spChg chg="mod">
          <ac:chgData name="Yvonne van der Meulen" userId="5f6fece0-aa25-454e-9b4e-378a81544726" providerId="ADAL" clId="{001CF505-361F-4B63-8B6E-D9AEEFCF1ED8}" dt="2020-02-25T12:46:03.447" v="95" actId="20577"/>
          <ac:spMkLst>
            <pc:docMk/>
            <pc:sldMk cId="1219476698" sldId="316"/>
            <ac:spMk id="3" creationId="{D3D76297-6033-4002-A2F4-8D9E4A98D193}"/>
          </ac:spMkLst>
        </pc:spChg>
      </pc:sldChg>
      <pc:sldChg chg="addSp delSp modSp add mod setBg setClrOvrMap">
        <pc:chgData name="Yvonne van der Meulen" userId="5f6fece0-aa25-454e-9b4e-378a81544726" providerId="ADAL" clId="{001CF505-361F-4B63-8B6E-D9AEEFCF1ED8}" dt="2020-02-25T19:34:30.497" v="462" actId="313"/>
        <pc:sldMkLst>
          <pc:docMk/>
          <pc:sldMk cId="1167401557" sldId="329"/>
        </pc:sldMkLst>
        <pc:spChg chg="mod">
          <ac:chgData name="Yvonne van der Meulen" userId="5f6fece0-aa25-454e-9b4e-378a81544726" providerId="ADAL" clId="{001CF505-361F-4B63-8B6E-D9AEEFCF1ED8}" dt="2020-02-25T19:31:44.265" v="350" actId="26606"/>
          <ac:spMkLst>
            <pc:docMk/>
            <pc:sldMk cId="1167401557" sldId="329"/>
            <ac:spMk id="2" creationId="{894AC5BD-C956-469B-9CE9-FC90E0DC3491}"/>
          </ac:spMkLst>
        </pc:spChg>
        <pc:spChg chg="mod ord">
          <ac:chgData name="Yvonne van der Meulen" userId="5f6fece0-aa25-454e-9b4e-378a81544726" providerId="ADAL" clId="{001CF505-361F-4B63-8B6E-D9AEEFCF1ED8}" dt="2020-02-25T19:34:30.497" v="462" actId="313"/>
          <ac:spMkLst>
            <pc:docMk/>
            <pc:sldMk cId="1167401557" sldId="329"/>
            <ac:spMk id="3" creationId="{0F40B9A4-3581-4CD0-8A1B-9642D740BBC6}"/>
          </ac:spMkLst>
        </pc:spChg>
        <pc:spChg chg="add del">
          <ac:chgData name="Yvonne van der Meulen" userId="5f6fece0-aa25-454e-9b4e-378a81544726" providerId="ADAL" clId="{001CF505-361F-4B63-8B6E-D9AEEFCF1ED8}" dt="2020-02-25T19:31:44.265" v="350" actId="26606"/>
          <ac:spMkLst>
            <pc:docMk/>
            <pc:sldMk cId="1167401557" sldId="329"/>
            <ac:spMk id="8" creationId="{D59876C1-9656-4C94-856C-1F83ECF75D41}"/>
          </ac:spMkLst>
        </pc:spChg>
        <pc:spChg chg="add del">
          <ac:chgData name="Yvonne van der Meulen" userId="5f6fece0-aa25-454e-9b4e-378a81544726" providerId="ADAL" clId="{001CF505-361F-4B63-8B6E-D9AEEFCF1ED8}" dt="2020-02-25T19:31:44.265" v="350" actId="26606"/>
          <ac:spMkLst>
            <pc:docMk/>
            <pc:sldMk cId="1167401557" sldId="329"/>
            <ac:spMk id="10" creationId="{BC82E0D7-37D0-4C31-B2DA-233C8F10C968}"/>
          </ac:spMkLst>
        </pc:spChg>
        <pc:spChg chg="add del">
          <ac:chgData name="Yvonne van der Meulen" userId="5f6fece0-aa25-454e-9b4e-378a81544726" providerId="ADAL" clId="{001CF505-361F-4B63-8B6E-D9AEEFCF1ED8}" dt="2020-02-25T19:31:44.265" v="350" actId="26606"/>
          <ac:spMkLst>
            <pc:docMk/>
            <pc:sldMk cId="1167401557" sldId="329"/>
            <ac:spMk id="14" creationId="{F9F40211-4307-4706-AE59-83AC153FBFFA}"/>
          </ac:spMkLst>
        </pc:spChg>
        <pc:spChg chg="add">
          <ac:chgData name="Yvonne van der Meulen" userId="5f6fece0-aa25-454e-9b4e-378a81544726" providerId="ADAL" clId="{001CF505-361F-4B63-8B6E-D9AEEFCF1ED8}" dt="2020-02-25T19:31:44.265" v="350" actId="26606"/>
          <ac:spMkLst>
            <pc:docMk/>
            <pc:sldMk cId="1167401557" sldId="329"/>
            <ac:spMk id="71" creationId="{4038CB10-1F5C-4D54-9DF7-12586DE5B007}"/>
          </ac:spMkLst>
        </pc:spChg>
        <pc:spChg chg="add">
          <ac:chgData name="Yvonne van der Meulen" userId="5f6fece0-aa25-454e-9b4e-378a81544726" providerId="ADAL" clId="{001CF505-361F-4B63-8B6E-D9AEEFCF1ED8}" dt="2020-02-25T19:31:44.265" v="350" actId="26606"/>
          <ac:spMkLst>
            <pc:docMk/>
            <pc:sldMk cId="1167401557" sldId="329"/>
            <ac:spMk id="73" creationId="{73ED6512-6858-4552-B699-9A97FE9A4EA2}"/>
          </ac:spMkLst>
        </pc:spChg>
        <pc:picChg chg="add mod">
          <ac:chgData name="Yvonne van der Meulen" userId="5f6fece0-aa25-454e-9b4e-378a81544726" providerId="ADAL" clId="{001CF505-361F-4B63-8B6E-D9AEEFCF1ED8}" dt="2020-02-25T19:31:44.265" v="350" actId="26606"/>
          <ac:picMkLst>
            <pc:docMk/>
            <pc:sldMk cId="1167401557" sldId="329"/>
            <ac:picMk id="1026" creationId="{00DB53ED-38E4-4C30-8DF0-810CF7C861E8}"/>
          </ac:picMkLst>
        </pc:picChg>
        <pc:cxnChg chg="add del">
          <ac:chgData name="Yvonne van der Meulen" userId="5f6fece0-aa25-454e-9b4e-378a81544726" providerId="ADAL" clId="{001CF505-361F-4B63-8B6E-D9AEEFCF1ED8}" dt="2020-02-25T19:31:44.265" v="350" actId="26606"/>
          <ac:cxnSpMkLst>
            <pc:docMk/>
            <pc:sldMk cId="1167401557" sldId="329"/>
            <ac:cxnSpMk id="12" creationId="{1AD3A364-FD48-4C42-B623-DAD0C3ED6B47}"/>
          </ac:cxnSpMkLst>
        </pc:cxnChg>
      </pc:sldChg>
      <pc:sldChg chg="addSp modSp add mod setBg setClrOvrMap">
        <pc:chgData name="Yvonne van der Meulen" userId="5f6fece0-aa25-454e-9b4e-378a81544726" providerId="ADAL" clId="{001CF505-361F-4B63-8B6E-D9AEEFCF1ED8}" dt="2020-02-25T19:46:07.302" v="1002"/>
        <pc:sldMkLst>
          <pc:docMk/>
          <pc:sldMk cId="3186462724" sldId="330"/>
        </pc:sldMkLst>
        <pc:spChg chg="mod">
          <ac:chgData name="Yvonne van der Meulen" userId="5f6fece0-aa25-454e-9b4e-378a81544726" providerId="ADAL" clId="{001CF505-361F-4B63-8B6E-D9AEEFCF1ED8}" dt="2020-02-25T19:45:58.240" v="996" actId="26606"/>
          <ac:spMkLst>
            <pc:docMk/>
            <pc:sldMk cId="3186462724" sldId="330"/>
            <ac:spMk id="2" creationId="{D09FADFA-2DAF-41D3-96AF-C5E26B94E66A}"/>
          </ac:spMkLst>
        </pc:spChg>
        <pc:spChg chg="mod">
          <ac:chgData name="Yvonne van der Meulen" userId="5f6fece0-aa25-454e-9b4e-378a81544726" providerId="ADAL" clId="{001CF505-361F-4B63-8B6E-D9AEEFCF1ED8}" dt="2020-02-25T19:46:01.745" v="1001" actId="20577"/>
          <ac:spMkLst>
            <pc:docMk/>
            <pc:sldMk cId="3186462724" sldId="330"/>
            <ac:spMk id="3" creationId="{2B7CE761-489B-4538-818E-CBD97A003AEA}"/>
          </ac:spMkLst>
        </pc:spChg>
        <pc:spChg chg="add">
          <ac:chgData name="Yvonne van der Meulen" userId="5f6fece0-aa25-454e-9b4e-378a81544726" providerId="ADAL" clId="{001CF505-361F-4B63-8B6E-D9AEEFCF1ED8}" dt="2020-02-25T19:45:58.240" v="996" actId="26606"/>
          <ac:spMkLst>
            <pc:docMk/>
            <pc:sldMk cId="3186462724" sldId="330"/>
            <ac:spMk id="71" creationId="{B32DC26D-8B9B-4CC1-B3CC-D3EA0FB162CD}"/>
          </ac:spMkLst>
        </pc:spChg>
        <pc:picChg chg="add mod ord">
          <ac:chgData name="Yvonne van der Meulen" userId="5f6fece0-aa25-454e-9b4e-378a81544726" providerId="ADAL" clId="{001CF505-361F-4B63-8B6E-D9AEEFCF1ED8}" dt="2020-02-25T19:46:07.302" v="1002"/>
          <ac:picMkLst>
            <pc:docMk/>
            <pc:sldMk cId="3186462724" sldId="330"/>
            <ac:picMk id="5122" creationId="{35B11EED-BBA5-463B-AA9E-9D2AED9DB7D2}"/>
          </ac:picMkLst>
        </pc:picChg>
        <pc:cxnChg chg="add">
          <ac:chgData name="Yvonne van der Meulen" userId="5f6fece0-aa25-454e-9b4e-378a81544726" providerId="ADAL" clId="{001CF505-361F-4B63-8B6E-D9AEEFCF1ED8}" dt="2020-02-25T19:45:58.240" v="996" actId="26606"/>
          <ac:cxnSpMkLst>
            <pc:docMk/>
            <pc:sldMk cId="3186462724" sldId="330"/>
            <ac:cxnSpMk id="73" creationId="{FBB7ADC3-53A0-44F2-914A-78CADAF33411}"/>
          </ac:cxnSpMkLst>
        </pc:cxnChg>
      </pc:sldChg>
      <pc:sldChg chg="addSp delSp modSp add mod setBg setClrOvrMap">
        <pc:chgData name="Yvonne van der Meulen" userId="5f6fece0-aa25-454e-9b4e-378a81544726" providerId="ADAL" clId="{001CF505-361F-4B63-8B6E-D9AEEFCF1ED8}" dt="2020-03-10T18:19:00.348" v="1753" actId="20577"/>
        <pc:sldMkLst>
          <pc:docMk/>
          <pc:sldMk cId="1542916268" sldId="331"/>
        </pc:sldMkLst>
        <pc:spChg chg="mod">
          <ac:chgData name="Yvonne van der Meulen" userId="5f6fece0-aa25-454e-9b4e-378a81544726" providerId="ADAL" clId="{001CF505-361F-4B63-8B6E-D9AEEFCF1ED8}" dt="2020-03-10T18:19:00.348" v="1753" actId="20577"/>
          <ac:spMkLst>
            <pc:docMk/>
            <pc:sldMk cId="1542916268" sldId="331"/>
            <ac:spMk id="2" creationId="{50E6E75F-D376-423E-91E5-7AC810EC2F30}"/>
          </ac:spMkLst>
        </pc:spChg>
        <pc:spChg chg="mod">
          <ac:chgData name="Yvonne van der Meulen" userId="5f6fece0-aa25-454e-9b4e-378a81544726" providerId="ADAL" clId="{001CF505-361F-4B63-8B6E-D9AEEFCF1ED8}" dt="2020-03-10T18:18:11.740" v="1744" actId="255"/>
          <ac:spMkLst>
            <pc:docMk/>
            <pc:sldMk cId="1542916268" sldId="331"/>
            <ac:spMk id="3" creationId="{03310CF3-341A-4FA0-A4B2-4F64FAFC124F}"/>
          </ac:spMkLst>
        </pc:spChg>
        <pc:spChg chg="add del">
          <ac:chgData name="Yvonne van der Meulen" userId="5f6fece0-aa25-454e-9b4e-378a81544726" providerId="ADAL" clId="{001CF505-361F-4B63-8B6E-D9AEEFCF1ED8}" dt="2020-03-10T18:17:47.542" v="1738" actId="26606"/>
          <ac:spMkLst>
            <pc:docMk/>
            <pc:sldMk cId="1542916268" sldId="331"/>
            <ac:spMk id="71" creationId="{49E08AF5-3E90-4033-8EC2-5D18E03DFBF3}"/>
          </ac:spMkLst>
        </pc:spChg>
        <pc:spChg chg="add del">
          <ac:chgData name="Yvonne van der Meulen" userId="5f6fece0-aa25-454e-9b4e-378a81544726" providerId="ADAL" clId="{001CF505-361F-4B63-8B6E-D9AEEFCF1ED8}" dt="2020-03-10T18:17:50.159" v="1740" actId="26606"/>
          <ac:spMkLst>
            <pc:docMk/>
            <pc:sldMk cId="1542916268" sldId="331"/>
            <ac:spMk id="2052" creationId="{B32DC26D-8B9B-4CC1-B3CC-D3EA0FB162CD}"/>
          </ac:spMkLst>
        </pc:spChg>
        <pc:picChg chg="add mod ord">
          <ac:chgData name="Yvonne van der Meulen" userId="5f6fece0-aa25-454e-9b4e-378a81544726" providerId="ADAL" clId="{001CF505-361F-4B63-8B6E-D9AEEFCF1ED8}" dt="2020-03-10T18:17:58.924" v="1742" actId="1076"/>
          <ac:picMkLst>
            <pc:docMk/>
            <pc:sldMk cId="1542916268" sldId="331"/>
            <ac:picMk id="2050" creationId="{6C5A7CC6-CAE3-4F00-BE4D-4B7649768924}"/>
          </ac:picMkLst>
        </pc:picChg>
        <pc:cxnChg chg="add del">
          <ac:chgData name="Yvonne van der Meulen" userId="5f6fece0-aa25-454e-9b4e-378a81544726" providerId="ADAL" clId="{001CF505-361F-4B63-8B6E-D9AEEFCF1ED8}" dt="2020-03-10T18:17:47.542" v="1738" actId="26606"/>
          <ac:cxnSpMkLst>
            <pc:docMk/>
            <pc:sldMk cId="1542916268" sldId="331"/>
            <ac:cxnSpMk id="73" creationId="{6F171EE2-1899-4B71-B6F6-B7A0050CC9F2}"/>
          </ac:cxnSpMkLst>
        </pc:cxnChg>
        <pc:cxnChg chg="add del">
          <ac:chgData name="Yvonne van der Meulen" userId="5f6fece0-aa25-454e-9b4e-378a81544726" providerId="ADAL" clId="{001CF505-361F-4B63-8B6E-D9AEEFCF1ED8}" dt="2020-03-10T18:17:50.159" v="1740" actId="26606"/>
          <ac:cxnSpMkLst>
            <pc:docMk/>
            <pc:sldMk cId="1542916268" sldId="331"/>
            <ac:cxnSpMk id="2053" creationId="{FBB7ADC3-53A0-44F2-914A-78CADAF33411}"/>
          </ac:cxnSpMkLst>
        </pc:cxnChg>
      </pc:sldChg>
      <pc:sldChg chg="addSp delSp modSp add mod setBg">
        <pc:chgData name="Yvonne van der Meulen" userId="5f6fece0-aa25-454e-9b4e-378a81544726" providerId="ADAL" clId="{001CF505-361F-4B63-8B6E-D9AEEFCF1ED8}" dt="2020-03-10T18:25:40.986" v="2090" actId="113"/>
        <pc:sldMkLst>
          <pc:docMk/>
          <pc:sldMk cId="3351225539" sldId="332"/>
        </pc:sldMkLst>
        <pc:spChg chg="mod">
          <ac:chgData name="Yvonne van der Meulen" userId="5f6fece0-aa25-454e-9b4e-378a81544726" providerId="ADAL" clId="{001CF505-361F-4B63-8B6E-D9AEEFCF1ED8}" dt="2020-03-10T18:23:37.918" v="1944" actId="26606"/>
          <ac:spMkLst>
            <pc:docMk/>
            <pc:sldMk cId="3351225539" sldId="332"/>
            <ac:spMk id="2" creationId="{52762F01-1821-4B07-9BFD-9238A0768F76}"/>
          </ac:spMkLst>
        </pc:spChg>
        <pc:spChg chg="mod">
          <ac:chgData name="Yvonne van der Meulen" userId="5f6fece0-aa25-454e-9b4e-378a81544726" providerId="ADAL" clId="{001CF505-361F-4B63-8B6E-D9AEEFCF1ED8}" dt="2020-03-10T18:25:40.986" v="2090" actId="113"/>
          <ac:spMkLst>
            <pc:docMk/>
            <pc:sldMk cId="3351225539" sldId="332"/>
            <ac:spMk id="3" creationId="{99261CCE-F1E5-4091-BC91-3BE56FEB4EE3}"/>
          </ac:spMkLst>
        </pc:spChg>
        <pc:spChg chg="add del">
          <ac:chgData name="Yvonne van der Meulen" userId="5f6fece0-aa25-454e-9b4e-378a81544726" providerId="ADAL" clId="{001CF505-361F-4B63-8B6E-D9AEEFCF1ED8}" dt="2020-03-10T18:23:37.918" v="1943" actId="26606"/>
          <ac:spMkLst>
            <pc:docMk/>
            <pc:sldMk cId="3351225539" sldId="332"/>
            <ac:spMk id="71" creationId="{49E08AF5-3E90-4033-8EC2-5D18E03DFBF3}"/>
          </ac:spMkLst>
        </pc:spChg>
        <pc:picChg chg="add mod ord">
          <ac:chgData name="Yvonne van der Meulen" userId="5f6fece0-aa25-454e-9b4e-378a81544726" providerId="ADAL" clId="{001CF505-361F-4B63-8B6E-D9AEEFCF1ED8}" dt="2020-03-10T18:24:01.335" v="1947"/>
          <ac:picMkLst>
            <pc:docMk/>
            <pc:sldMk cId="3351225539" sldId="332"/>
            <ac:picMk id="3074" creationId="{93330ACC-44CD-4003-8975-44129657F16B}"/>
          </ac:picMkLst>
        </pc:picChg>
        <pc:cxnChg chg="add del">
          <ac:chgData name="Yvonne van der Meulen" userId="5f6fece0-aa25-454e-9b4e-378a81544726" providerId="ADAL" clId="{001CF505-361F-4B63-8B6E-D9AEEFCF1ED8}" dt="2020-03-10T18:23:37.918" v="1943" actId="26606"/>
          <ac:cxnSpMkLst>
            <pc:docMk/>
            <pc:sldMk cId="3351225539" sldId="332"/>
            <ac:cxnSpMk id="73" creationId="{6F171EE2-1899-4B71-B6F6-B7A0050CC9F2}"/>
          </ac:cxnSpMkLst>
        </pc:cxnChg>
        <pc:cxnChg chg="add">
          <ac:chgData name="Yvonne van der Meulen" userId="5f6fece0-aa25-454e-9b4e-378a81544726" providerId="ADAL" clId="{001CF505-361F-4B63-8B6E-D9AEEFCF1ED8}" dt="2020-03-10T18:23:37.918" v="1944" actId="26606"/>
          <ac:cxnSpMkLst>
            <pc:docMk/>
            <pc:sldMk cId="3351225539" sldId="332"/>
            <ac:cxnSpMk id="3076" creationId="{B6B73E4F-8088-4238-BCFD-15C21A18A933}"/>
          </ac:cxnSpMkLst>
        </pc:cxnChg>
      </pc:sldChg>
      <pc:sldChg chg="addSp delSp modSp add mod setBg modAnim">
        <pc:chgData name="Yvonne van der Meulen" userId="5f6fece0-aa25-454e-9b4e-378a81544726" providerId="ADAL" clId="{001CF505-361F-4B63-8B6E-D9AEEFCF1ED8}" dt="2020-03-10T18:34:08.718" v="2573"/>
        <pc:sldMkLst>
          <pc:docMk/>
          <pc:sldMk cId="421422385" sldId="333"/>
        </pc:sldMkLst>
        <pc:spChg chg="mod">
          <ac:chgData name="Yvonne van der Meulen" userId="5f6fece0-aa25-454e-9b4e-378a81544726" providerId="ADAL" clId="{001CF505-361F-4B63-8B6E-D9AEEFCF1ED8}" dt="2020-03-10T18:27:08.502" v="2116" actId="26606"/>
          <ac:spMkLst>
            <pc:docMk/>
            <pc:sldMk cId="421422385" sldId="333"/>
            <ac:spMk id="2" creationId="{D13AE230-19B2-4B70-876F-17B4231B6482}"/>
          </ac:spMkLst>
        </pc:spChg>
        <pc:spChg chg="mod">
          <ac:chgData name="Yvonne van der Meulen" userId="5f6fece0-aa25-454e-9b4e-378a81544726" providerId="ADAL" clId="{001CF505-361F-4B63-8B6E-D9AEEFCF1ED8}" dt="2020-03-10T18:33:27.077" v="2566" actId="1076"/>
          <ac:spMkLst>
            <pc:docMk/>
            <pc:sldMk cId="421422385" sldId="333"/>
            <ac:spMk id="3" creationId="{ABFA7386-A39B-457E-9E91-1CB4C3480C39}"/>
          </ac:spMkLst>
        </pc:spChg>
        <pc:spChg chg="add del">
          <ac:chgData name="Yvonne van der Meulen" userId="5f6fece0-aa25-454e-9b4e-378a81544726" providerId="ADAL" clId="{001CF505-361F-4B63-8B6E-D9AEEFCF1ED8}" dt="2020-03-10T18:27:08.500" v="2115" actId="26606"/>
          <ac:spMkLst>
            <pc:docMk/>
            <pc:sldMk cId="421422385" sldId="333"/>
            <ac:spMk id="71" creationId="{49E08AF5-3E90-4033-8EC2-5D18E03DFBF3}"/>
          </ac:spMkLst>
        </pc:spChg>
        <pc:picChg chg="add mod ord">
          <ac:chgData name="Yvonne van der Meulen" userId="5f6fece0-aa25-454e-9b4e-378a81544726" providerId="ADAL" clId="{001CF505-361F-4B63-8B6E-D9AEEFCF1ED8}" dt="2020-03-10T18:27:08.502" v="2116" actId="26606"/>
          <ac:picMkLst>
            <pc:docMk/>
            <pc:sldMk cId="421422385" sldId="333"/>
            <ac:picMk id="4098" creationId="{7B093018-F1A2-4699-AA7E-DAF2CE1747A4}"/>
          </ac:picMkLst>
        </pc:picChg>
        <pc:picChg chg="add mod">
          <ac:chgData name="Yvonne van der Meulen" userId="5f6fece0-aa25-454e-9b4e-378a81544726" providerId="ADAL" clId="{001CF505-361F-4B63-8B6E-D9AEEFCF1ED8}" dt="2020-03-10T18:33:27.077" v="2566" actId="1076"/>
          <ac:picMkLst>
            <pc:docMk/>
            <pc:sldMk cId="421422385" sldId="333"/>
            <ac:picMk id="4100" creationId="{EFFBFC1D-580A-4CB7-886C-EB35FFF6B504}"/>
          </ac:picMkLst>
        </pc:picChg>
        <pc:cxnChg chg="add del">
          <ac:chgData name="Yvonne van der Meulen" userId="5f6fece0-aa25-454e-9b4e-378a81544726" providerId="ADAL" clId="{001CF505-361F-4B63-8B6E-D9AEEFCF1ED8}" dt="2020-03-10T18:27:08.500" v="2115" actId="26606"/>
          <ac:cxnSpMkLst>
            <pc:docMk/>
            <pc:sldMk cId="421422385" sldId="333"/>
            <ac:cxnSpMk id="73" creationId="{6F171EE2-1899-4B71-B6F6-B7A0050CC9F2}"/>
          </ac:cxnSpMkLst>
        </pc:cxnChg>
      </pc:sldChg>
      <pc:sldChg chg="addSp modSp add mod setBg setClrOvrMap">
        <pc:chgData name="Yvonne van der Meulen" userId="5f6fece0-aa25-454e-9b4e-378a81544726" providerId="ADAL" clId="{001CF505-361F-4B63-8B6E-D9AEEFCF1ED8}" dt="2020-03-10T18:39:06.174" v="2999" actId="207"/>
        <pc:sldMkLst>
          <pc:docMk/>
          <pc:sldMk cId="728458670" sldId="334"/>
        </pc:sldMkLst>
        <pc:spChg chg="mod">
          <ac:chgData name="Yvonne van der Meulen" userId="5f6fece0-aa25-454e-9b4e-378a81544726" providerId="ADAL" clId="{001CF505-361F-4B63-8B6E-D9AEEFCF1ED8}" dt="2020-03-10T18:37:26.897" v="2887" actId="26606"/>
          <ac:spMkLst>
            <pc:docMk/>
            <pc:sldMk cId="728458670" sldId="334"/>
            <ac:spMk id="2" creationId="{D09C70F2-625B-427F-9F66-F9834BA09DF9}"/>
          </ac:spMkLst>
        </pc:spChg>
        <pc:spChg chg="mod">
          <ac:chgData name="Yvonne van der Meulen" userId="5f6fece0-aa25-454e-9b4e-378a81544726" providerId="ADAL" clId="{001CF505-361F-4B63-8B6E-D9AEEFCF1ED8}" dt="2020-03-10T18:39:06.174" v="2999" actId="207"/>
          <ac:spMkLst>
            <pc:docMk/>
            <pc:sldMk cId="728458670" sldId="334"/>
            <ac:spMk id="3" creationId="{7EF59767-A5DF-43AB-ACBF-3458B7BEBE65}"/>
          </ac:spMkLst>
        </pc:spChg>
        <pc:picChg chg="add mod ord">
          <ac:chgData name="Yvonne van der Meulen" userId="5f6fece0-aa25-454e-9b4e-378a81544726" providerId="ADAL" clId="{001CF505-361F-4B63-8B6E-D9AEEFCF1ED8}" dt="2020-03-10T18:38:19.149" v="2994"/>
          <ac:picMkLst>
            <pc:docMk/>
            <pc:sldMk cId="728458670" sldId="334"/>
            <ac:picMk id="5122" creationId="{5701C29A-C8C7-4477-B06B-22767FCFB1C5}"/>
          </ac:picMkLst>
        </pc:picChg>
        <pc:cxnChg chg="add">
          <ac:chgData name="Yvonne van der Meulen" userId="5f6fece0-aa25-454e-9b4e-378a81544726" providerId="ADAL" clId="{001CF505-361F-4B63-8B6E-D9AEEFCF1ED8}" dt="2020-03-10T18:37:26.897" v="2887" actId="26606"/>
          <ac:cxnSpMkLst>
            <pc:docMk/>
            <pc:sldMk cId="728458670" sldId="334"/>
            <ac:cxnSpMk id="71" creationId="{2C1F6092-7151-4260-936B-DFFA3C1BC615}"/>
          </ac:cxnSpMkLst>
        </pc:cxnChg>
      </pc:sldChg>
      <pc:sldChg chg="addSp modSp add modNotesTx">
        <pc:chgData name="Yvonne van der Meulen" userId="5f6fece0-aa25-454e-9b4e-378a81544726" providerId="ADAL" clId="{001CF505-361F-4B63-8B6E-D9AEEFCF1ED8}" dt="2020-03-10T19:05:19.221" v="4266" actId="20577"/>
        <pc:sldMkLst>
          <pc:docMk/>
          <pc:sldMk cId="2356623041" sldId="335"/>
        </pc:sldMkLst>
        <pc:spChg chg="mod">
          <ac:chgData name="Yvonne van der Meulen" userId="5f6fece0-aa25-454e-9b4e-378a81544726" providerId="ADAL" clId="{001CF505-361F-4B63-8B6E-D9AEEFCF1ED8}" dt="2020-03-10T18:52:44.502" v="4066" actId="20577"/>
          <ac:spMkLst>
            <pc:docMk/>
            <pc:sldMk cId="2356623041" sldId="335"/>
            <ac:spMk id="2" creationId="{A6FE6BFE-9E35-4768-BBCB-430C4F3E711A}"/>
          </ac:spMkLst>
        </pc:spChg>
        <pc:spChg chg="mod">
          <ac:chgData name="Yvonne van der Meulen" userId="5f6fece0-aa25-454e-9b4e-378a81544726" providerId="ADAL" clId="{001CF505-361F-4B63-8B6E-D9AEEFCF1ED8}" dt="2020-03-10T18:53:19.644" v="4078" actId="207"/>
          <ac:spMkLst>
            <pc:docMk/>
            <pc:sldMk cId="2356623041" sldId="335"/>
            <ac:spMk id="3" creationId="{9ED2A983-317F-4B49-9E38-9CF963705D89}"/>
          </ac:spMkLst>
        </pc:spChg>
        <pc:picChg chg="add mod">
          <ac:chgData name="Yvonne van der Meulen" userId="5f6fece0-aa25-454e-9b4e-378a81544726" providerId="ADAL" clId="{001CF505-361F-4B63-8B6E-D9AEEFCF1ED8}" dt="2020-03-10T18:56:48.801" v="4108" actId="1076"/>
          <ac:picMkLst>
            <pc:docMk/>
            <pc:sldMk cId="2356623041" sldId="335"/>
            <ac:picMk id="5" creationId="{9C78F60D-073A-4FB1-936E-E1172FFC1E38}"/>
          </ac:picMkLst>
        </pc:picChg>
        <pc:picChg chg="add mod">
          <ac:chgData name="Yvonne van der Meulen" userId="5f6fece0-aa25-454e-9b4e-378a81544726" providerId="ADAL" clId="{001CF505-361F-4B63-8B6E-D9AEEFCF1ED8}" dt="2020-03-10T18:56:43.018" v="4107" actId="1076"/>
          <ac:picMkLst>
            <pc:docMk/>
            <pc:sldMk cId="2356623041" sldId="335"/>
            <ac:picMk id="6" creationId="{12296C2F-172A-4744-8B80-4EF62AC95E23}"/>
          </ac:picMkLst>
        </pc:picChg>
        <pc:picChg chg="add mod">
          <ac:chgData name="Yvonne van der Meulen" userId="5f6fece0-aa25-454e-9b4e-378a81544726" providerId="ADAL" clId="{001CF505-361F-4B63-8B6E-D9AEEFCF1ED8}" dt="2020-03-10T18:56:38.180" v="4106" actId="1076"/>
          <ac:picMkLst>
            <pc:docMk/>
            <pc:sldMk cId="2356623041" sldId="335"/>
            <ac:picMk id="6146" creationId="{F303F76D-D9DE-4B2A-80DF-8D2E64440AF9}"/>
          </ac:picMkLst>
        </pc:picChg>
      </pc:sldChg>
      <pc:sldChg chg="addSp delSp modSp add mod setBg setClrOvrMap">
        <pc:chgData name="Yvonne van der Meulen" userId="5f6fece0-aa25-454e-9b4e-378a81544726" providerId="ADAL" clId="{001CF505-361F-4B63-8B6E-D9AEEFCF1ED8}" dt="2020-03-10T19:14:39.364" v="4469" actId="404"/>
        <pc:sldMkLst>
          <pc:docMk/>
          <pc:sldMk cId="220344203" sldId="336"/>
        </pc:sldMkLst>
        <pc:spChg chg="mod">
          <ac:chgData name="Yvonne van der Meulen" userId="5f6fece0-aa25-454e-9b4e-378a81544726" providerId="ADAL" clId="{001CF505-361F-4B63-8B6E-D9AEEFCF1ED8}" dt="2020-03-10T19:13:37.599" v="4420" actId="26606"/>
          <ac:spMkLst>
            <pc:docMk/>
            <pc:sldMk cId="220344203" sldId="336"/>
            <ac:spMk id="2" creationId="{5BC7A10C-164A-4FAB-B24C-1594BB6957F5}"/>
          </ac:spMkLst>
        </pc:spChg>
        <pc:spChg chg="mod">
          <ac:chgData name="Yvonne van der Meulen" userId="5f6fece0-aa25-454e-9b4e-378a81544726" providerId="ADAL" clId="{001CF505-361F-4B63-8B6E-D9AEEFCF1ED8}" dt="2020-03-10T19:14:39.364" v="4469" actId="404"/>
          <ac:spMkLst>
            <pc:docMk/>
            <pc:sldMk cId="220344203" sldId="336"/>
            <ac:spMk id="3" creationId="{A630BF85-8037-4CB6-8D19-5FAE467DBE70}"/>
          </ac:spMkLst>
        </pc:spChg>
        <pc:spChg chg="add del">
          <ac:chgData name="Yvonne van der Meulen" userId="5f6fece0-aa25-454e-9b4e-378a81544726" providerId="ADAL" clId="{001CF505-361F-4B63-8B6E-D9AEEFCF1ED8}" dt="2020-03-10T19:13:33.543" v="4417" actId="26606"/>
          <ac:spMkLst>
            <pc:docMk/>
            <pc:sldMk cId="220344203" sldId="336"/>
            <ac:spMk id="72" creationId="{49E08AF5-3E90-4033-8EC2-5D18E03DFBF3}"/>
          </ac:spMkLst>
        </pc:spChg>
        <pc:spChg chg="add del">
          <ac:chgData name="Yvonne van der Meulen" userId="5f6fece0-aa25-454e-9b4e-378a81544726" providerId="ADAL" clId="{001CF505-361F-4B63-8B6E-D9AEEFCF1ED8}" dt="2020-03-10T19:13:37.568" v="4419" actId="26606"/>
          <ac:spMkLst>
            <pc:docMk/>
            <pc:sldMk cId="220344203" sldId="336"/>
            <ac:spMk id="7172" creationId="{B55B858F-1E70-4E6F-BE67-C90AA7EDA418}"/>
          </ac:spMkLst>
        </pc:spChg>
        <pc:spChg chg="add">
          <ac:chgData name="Yvonne van der Meulen" userId="5f6fece0-aa25-454e-9b4e-378a81544726" providerId="ADAL" clId="{001CF505-361F-4B63-8B6E-D9AEEFCF1ED8}" dt="2020-03-10T19:13:37.599" v="4420" actId="26606"/>
          <ac:spMkLst>
            <pc:docMk/>
            <pc:sldMk cId="220344203" sldId="336"/>
            <ac:spMk id="7175" creationId="{49E08AF5-3E90-4033-8EC2-5D18E03DFBF3}"/>
          </ac:spMkLst>
        </pc:spChg>
        <pc:picChg chg="add mod ord">
          <ac:chgData name="Yvonne van der Meulen" userId="5f6fece0-aa25-454e-9b4e-378a81544726" providerId="ADAL" clId="{001CF505-361F-4B63-8B6E-D9AEEFCF1ED8}" dt="2020-03-10T19:13:37.599" v="4420" actId="26606"/>
          <ac:picMkLst>
            <pc:docMk/>
            <pc:sldMk cId="220344203" sldId="336"/>
            <ac:picMk id="7170" creationId="{6C4EB560-1884-45A9-8C58-73C89C29A0CF}"/>
          </ac:picMkLst>
        </pc:picChg>
        <pc:cxnChg chg="add del">
          <ac:chgData name="Yvonne van der Meulen" userId="5f6fece0-aa25-454e-9b4e-378a81544726" providerId="ADAL" clId="{001CF505-361F-4B63-8B6E-D9AEEFCF1ED8}" dt="2020-03-10T19:13:37.599" v="4420" actId="26606"/>
          <ac:cxnSpMkLst>
            <pc:docMk/>
            <pc:sldMk cId="220344203" sldId="336"/>
            <ac:cxnSpMk id="71" creationId="{2C1F6092-7151-4260-936B-DFFA3C1BC615}"/>
          </ac:cxnSpMkLst>
        </pc:cxnChg>
        <pc:cxnChg chg="add del">
          <ac:chgData name="Yvonne van der Meulen" userId="5f6fece0-aa25-454e-9b4e-378a81544726" providerId="ADAL" clId="{001CF505-361F-4B63-8B6E-D9AEEFCF1ED8}" dt="2020-03-10T19:13:33.543" v="4417" actId="26606"/>
          <ac:cxnSpMkLst>
            <pc:docMk/>
            <pc:sldMk cId="220344203" sldId="336"/>
            <ac:cxnSpMk id="74" creationId="{6F171EE2-1899-4B71-B6F6-B7A0050CC9F2}"/>
          </ac:cxnSpMkLst>
        </pc:cxnChg>
        <pc:cxnChg chg="add del">
          <ac:chgData name="Yvonne van der Meulen" userId="5f6fece0-aa25-454e-9b4e-378a81544726" providerId="ADAL" clId="{001CF505-361F-4B63-8B6E-D9AEEFCF1ED8}" dt="2020-03-10T19:13:37.568" v="4419" actId="26606"/>
          <ac:cxnSpMkLst>
            <pc:docMk/>
            <pc:sldMk cId="220344203" sldId="336"/>
            <ac:cxnSpMk id="7173" creationId="{1104BD89-6707-4892-B5BB-2329B7667650}"/>
          </ac:cxnSpMkLst>
        </pc:cxnChg>
        <pc:cxnChg chg="add">
          <ac:chgData name="Yvonne van der Meulen" userId="5f6fece0-aa25-454e-9b4e-378a81544726" providerId="ADAL" clId="{001CF505-361F-4B63-8B6E-D9AEEFCF1ED8}" dt="2020-03-10T19:13:37.599" v="4420" actId="26606"/>
          <ac:cxnSpMkLst>
            <pc:docMk/>
            <pc:sldMk cId="220344203" sldId="336"/>
            <ac:cxnSpMk id="7176" creationId="{6F171EE2-1899-4B71-B6F6-B7A0050CC9F2}"/>
          </ac:cxnSpMkLst>
        </pc:cxnChg>
      </pc:sldChg>
      <pc:sldChg chg="addSp modSp add">
        <pc:chgData name="Yvonne van der Meulen" userId="5f6fece0-aa25-454e-9b4e-378a81544726" providerId="ADAL" clId="{001CF505-361F-4B63-8B6E-D9AEEFCF1ED8}" dt="2020-03-10T19:30:24.252" v="5603" actId="1076"/>
        <pc:sldMkLst>
          <pc:docMk/>
          <pc:sldMk cId="3680494990" sldId="337"/>
        </pc:sldMkLst>
        <pc:spChg chg="mod">
          <ac:chgData name="Yvonne van der Meulen" userId="5f6fece0-aa25-454e-9b4e-378a81544726" providerId="ADAL" clId="{001CF505-361F-4B63-8B6E-D9AEEFCF1ED8}" dt="2020-03-10T19:17:18.121" v="4630" actId="404"/>
          <ac:spMkLst>
            <pc:docMk/>
            <pc:sldMk cId="3680494990" sldId="337"/>
            <ac:spMk id="2" creationId="{BDC9172A-5CBB-4637-A524-DDBC250137B4}"/>
          </ac:spMkLst>
        </pc:spChg>
        <pc:spChg chg="mod">
          <ac:chgData name="Yvonne van der Meulen" userId="5f6fece0-aa25-454e-9b4e-378a81544726" providerId="ADAL" clId="{001CF505-361F-4B63-8B6E-D9AEEFCF1ED8}" dt="2020-03-10T19:26:41.648" v="5600" actId="20577"/>
          <ac:spMkLst>
            <pc:docMk/>
            <pc:sldMk cId="3680494990" sldId="337"/>
            <ac:spMk id="3" creationId="{6F509029-7C9B-44CE-B3A5-2B47F13F3FEF}"/>
          </ac:spMkLst>
        </pc:spChg>
        <pc:picChg chg="add mod">
          <ac:chgData name="Yvonne van der Meulen" userId="5f6fece0-aa25-454e-9b4e-378a81544726" providerId="ADAL" clId="{001CF505-361F-4B63-8B6E-D9AEEFCF1ED8}" dt="2020-03-10T19:30:24.252" v="5603" actId="1076"/>
          <ac:picMkLst>
            <pc:docMk/>
            <pc:sldMk cId="3680494990" sldId="337"/>
            <ac:picMk id="8194" creationId="{2B9B5BD2-47D1-418A-9D07-4E3860EC35F6}"/>
          </ac:picMkLst>
        </pc:picChg>
      </pc:sldChg>
      <pc:sldChg chg="addSp modSp add mod setBg">
        <pc:chgData name="Yvonne van der Meulen" userId="5f6fece0-aa25-454e-9b4e-378a81544726" providerId="ADAL" clId="{001CF505-361F-4B63-8B6E-D9AEEFCF1ED8}" dt="2020-03-12T19:53:20.297" v="5867" actId="20577"/>
        <pc:sldMkLst>
          <pc:docMk/>
          <pc:sldMk cId="900062017" sldId="338"/>
        </pc:sldMkLst>
        <pc:spChg chg="mod">
          <ac:chgData name="Yvonne van der Meulen" userId="5f6fece0-aa25-454e-9b4e-378a81544726" providerId="ADAL" clId="{001CF505-361F-4B63-8B6E-D9AEEFCF1ED8}" dt="2020-03-12T19:52:50.827" v="5852" actId="26606"/>
          <ac:spMkLst>
            <pc:docMk/>
            <pc:sldMk cId="900062017" sldId="338"/>
            <ac:spMk id="2" creationId="{FD80DF6C-380D-42E5-9642-D4397F8220C4}"/>
          </ac:spMkLst>
        </pc:spChg>
        <pc:spChg chg="mod">
          <ac:chgData name="Yvonne van der Meulen" userId="5f6fece0-aa25-454e-9b4e-378a81544726" providerId="ADAL" clId="{001CF505-361F-4B63-8B6E-D9AEEFCF1ED8}" dt="2020-03-12T19:53:20.297" v="5867" actId="20577"/>
          <ac:spMkLst>
            <pc:docMk/>
            <pc:sldMk cId="900062017" sldId="338"/>
            <ac:spMk id="3" creationId="{CD6446DC-B3F9-4322-81F2-53723FE32E88}"/>
          </ac:spMkLst>
        </pc:spChg>
        <pc:spChg chg="add">
          <ac:chgData name="Yvonne van der Meulen" userId="5f6fece0-aa25-454e-9b4e-378a81544726" providerId="ADAL" clId="{001CF505-361F-4B63-8B6E-D9AEEFCF1ED8}" dt="2020-03-12T19:52:50.827" v="5852" actId="26606"/>
          <ac:spMkLst>
            <pc:docMk/>
            <pc:sldMk cId="900062017" sldId="338"/>
            <ac:spMk id="71" creationId="{A00D92BF-81D0-4FF2-8513-4AA1A3E47EE6}"/>
          </ac:spMkLst>
        </pc:spChg>
        <pc:picChg chg="add mod ord">
          <ac:chgData name="Yvonne van der Meulen" userId="5f6fece0-aa25-454e-9b4e-378a81544726" providerId="ADAL" clId="{001CF505-361F-4B63-8B6E-D9AEEFCF1ED8}" dt="2020-03-12T19:52:50.827" v="5852" actId="26606"/>
          <ac:picMkLst>
            <pc:docMk/>
            <pc:sldMk cId="900062017" sldId="338"/>
            <ac:picMk id="1026" creationId="{84AB7145-8674-49D2-AE81-B84055782127}"/>
          </ac:picMkLst>
        </pc:picChg>
        <pc:cxnChg chg="add">
          <ac:chgData name="Yvonne van der Meulen" userId="5f6fece0-aa25-454e-9b4e-378a81544726" providerId="ADAL" clId="{001CF505-361F-4B63-8B6E-D9AEEFCF1ED8}" dt="2020-03-12T19:52:50.827" v="5852" actId="26606"/>
          <ac:cxnSpMkLst>
            <pc:docMk/>
            <pc:sldMk cId="900062017" sldId="338"/>
            <ac:cxnSpMk id="73" creationId="{D7921103-1BF7-497A-81AD-2552D43B80A3}"/>
          </ac:cxnSpMkLst>
        </pc:cxnChg>
      </pc:sldChg>
      <pc:sldChg chg="addSp delSp modSp add mod setBg setClrOvrMap">
        <pc:chgData name="Yvonne van der Meulen" userId="5f6fece0-aa25-454e-9b4e-378a81544726" providerId="ADAL" clId="{001CF505-361F-4B63-8B6E-D9AEEFCF1ED8}" dt="2020-03-16T10:59:19.487" v="7580" actId="20577"/>
        <pc:sldMkLst>
          <pc:docMk/>
          <pc:sldMk cId="1861378295" sldId="339"/>
        </pc:sldMkLst>
        <pc:spChg chg="del mod">
          <ac:chgData name="Yvonne van der Meulen" userId="5f6fece0-aa25-454e-9b4e-378a81544726" providerId="ADAL" clId="{001CF505-361F-4B63-8B6E-D9AEEFCF1ED8}" dt="2020-03-16T10:55:05.859" v="7490" actId="478"/>
          <ac:spMkLst>
            <pc:docMk/>
            <pc:sldMk cId="1861378295" sldId="339"/>
            <ac:spMk id="2" creationId="{CFD959AA-9915-4610-B04A-576B4D16AAA8}"/>
          </ac:spMkLst>
        </pc:spChg>
        <pc:spChg chg="mod ord">
          <ac:chgData name="Yvonne van der Meulen" userId="5f6fece0-aa25-454e-9b4e-378a81544726" providerId="ADAL" clId="{001CF505-361F-4B63-8B6E-D9AEEFCF1ED8}" dt="2020-03-16T10:59:19.487" v="7580" actId="20577"/>
          <ac:spMkLst>
            <pc:docMk/>
            <pc:sldMk cId="1861378295" sldId="339"/>
            <ac:spMk id="3" creationId="{3324E733-7C65-435A-8A76-34050C69CD2B}"/>
          </ac:spMkLst>
        </pc:spChg>
        <pc:spChg chg="add del mod">
          <ac:chgData name="Yvonne van der Meulen" userId="5f6fece0-aa25-454e-9b4e-378a81544726" providerId="ADAL" clId="{001CF505-361F-4B63-8B6E-D9AEEFCF1ED8}" dt="2020-03-16T10:55:08.493" v="7491" actId="478"/>
          <ac:spMkLst>
            <pc:docMk/>
            <pc:sldMk cId="1861378295" sldId="339"/>
            <ac:spMk id="5" creationId="{107966B9-CA56-4806-A3A9-9681ED0E1CE1}"/>
          </ac:spMkLst>
        </pc:spChg>
        <pc:spChg chg="add">
          <ac:chgData name="Yvonne van der Meulen" userId="5f6fece0-aa25-454e-9b4e-378a81544726" providerId="ADAL" clId="{001CF505-361F-4B63-8B6E-D9AEEFCF1ED8}" dt="2020-03-16T10:56:32.634" v="7493" actId="26606"/>
          <ac:spMkLst>
            <pc:docMk/>
            <pc:sldMk cId="1861378295" sldId="339"/>
            <ac:spMk id="71" creationId="{B32DC26D-8B9B-4CC1-B3CC-D3EA0FB162CD}"/>
          </ac:spMkLst>
        </pc:spChg>
        <pc:picChg chg="add mod">
          <ac:chgData name="Yvonne van der Meulen" userId="5f6fece0-aa25-454e-9b4e-378a81544726" providerId="ADAL" clId="{001CF505-361F-4B63-8B6E-D9AEEFCF1ED8}" dt="2020-03-16T10:58:22.418" v="7558"/>
          <ac:picMkLst>
            <pc:docMk/>
            <pc:sldMk cId="1861378295" sldId="339"/>
            <ac:picMk id="4098" creationId="{1E453F3E-E5FA-4FCE-A2EC-66C085C98924}"/>
          </ac:picMkLst>
        </pc:picChg>
        <pc:cxnChg chg="add">
          <ac:chgData name="Yvonne van der Meulen" userId="5f6fece0-aa25-454e-9b4e-378a81544726" providerId="ADAL" clId="{001CF505-361F-4B63-8B6E-D9AEEFCF1ED8}" dt="2020-03-16T10:56:32.634" v="7493" actId="26606"/>
          <ac:cxnSpMkLst>
            <pc:docMk/>
            <pc:sldMk cId="1861378295" sldId="339"/>
            <ac:cxnSpMk id="73" creationId="{FBB7ADC3-53A0-44F2-914A-78CADAF33411}"/>
          </ac:cxnSpMkLst>
        </pc:cxnChg>
      </pc:sldChg>
      <pc:sldChg chg="add del">
        <pc:chgData name="Yvonne van der Meulen" userId="5f6fece0-aa25-454e-9b4e-378a81544726" providerId="ADAL" clId="{001CF505-361F-4B63-8B6E-D9AEEFCF1ED8}" dt="2020-03-16T11:24:47.209" v="8266" actId="2696"/>
        <pc:sldMkLst>
          <pc:docMk/>
          <pc:sldMk cId="764120491" sldId="340"/>
        </pc:sldMkLst>
      </pc:sldChg>
      <pc:sldChg chg="modSp add del">
        <pc:chgData name="Yvonne van der Meulen" userId="5f6fece0-aa25-454e-9b4e-378a81544726" providerId="ADAL" clId="{001CF505-361F-4B63-8B6E-D9AEEFCF1ED8}" dt="2020-03-16T10:59:32.293" v="7581" actId="2696"/>
        <pc:sldMkLst>
          <pc:docMk/>
          <pc:sldMk cId="1672832809" sldId="340"/>
        </pc:sldMkLst>
        <pc:spChg chg="mod">
          <ac:chgData name="Yvonne van der Meulen" userId="5f6fece0-aa25-454e-9b4e-378a81544726" providerId="ADAL" clId="{001CF505-361F-4B63-8B6E-D9AEEFCF1ED8}" dt="2020-03-16T10:23:16.806" v="6890" actId="20577"/>
          <ac:spMkLst>
            <pc:docMk/>
            <pc:sldMk cId="1672832809" sldId="340"/>
            <ac:spMk id="2" creationId="{EF5D4936-FDB1-41D0-9C2E-2A9EF0C789E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D5A17-E7D6-430E-B176-E424CD77404B}" type="datetimeFigureOut">
              <a:rPr lang="nl-NL" smtClean="0"/>
              <a:t>18-3-2020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6D989-2638-475F-AD47-E6DF8964B8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6610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6D989-2638-475F-AD47-E6DF8964B840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4964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6D989-2638-475F-AD47-E6DF8964B840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9772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Plus uitleggen hoe je een beroerte kunt herkennen: scheve mond, verstoorde spraak, verlamde arm.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6D989-2638-475F-AD47-E6DF8964B840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3876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6D989-2638-475F-AD47-E6DF8964B840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7555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96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30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704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1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13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81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34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03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41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989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315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vb8Jg1PAL90?t=9" TargetMode="External"/><Relationship Id="rId4" Type="http://schemas.openxmlformats.org/officeDocument/2006/relationships/hyperlink" Target="https://www.youtube.com/watch?v=GB0alp3liYQ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oI3uf-Dhp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0E7A0FB-0ABD-4865-82D2-915B499860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/>
          <a:lstStyle/>
          <a:p>
            <a:r>
              <a:rPr lang="nl-NL"/>
              <a:t>Pathologie &amp; Ziektebeelden</a:t>
            </a:r>
            <a:endParaRPr lang="nl-NL" dirty="0"/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47D96369-7A67-4B0E-877F-7743070A91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/>
          <a:lstStyle/>
          <a:p>
            <a:r>
              <a:rPr lang="nl-NL"/>
              <a:t>Week 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0629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fbeeldingsresultaat voor seksueel overdraagbare aandoeningen">
            <a:extLst>
              <a:ext uri="{FF2B5EF4-FFF2-40B4-BE49-F238E27FC236}">
                <a16:creationId xmlns:a16="http://schemas.microsoft.com/office/drawing/2014/main" id="{5701C29A-C8C7-4477-B06B-22767FCFB1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09C70F2-625B-427F-9F66-F9834BA09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Seksueel overdraagbare aandoeningen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C1F6092-7151-4260-936B-DFFA3C1BC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F59767-A5DF-43AB-ACBF-3458B7BEB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8945782" cy="4023360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Een </a:t>
            </a:r>
            <a:r>
              <a:rPr lang="nl-NL" dirty="0">
                <a:solidFill>
                  <a:srgbClr val="FFFF00"/>
                </a:solidFill>
              </a:rPr>
              <a:t>SOA</a:t>
            </a:r>
            <a:r>
              <a:rPr lang="nl-NL" dirty="0">
                <a:solidFill>
                  <a:srgbClr val="FFFFFF"/>
                </a:solidFill>
              </a:rPr>
              <a:t> is een aandoening waarmee iemand besmet kan worden door </a:t>
            </a:r>
            <a:r>
              <a:rPr lang="nl-NL" dirty="0"/>
              <a:t>seksueel contact</a:t>
            </a:r>
            <a:r>
              <a:rPr lang="nl-NL" dirty="0">
                <a:solidFill>
                  <a:srgbClr val="FFFFFF"/>
                </a:solidFill>
              </a:rPr>
              <a:t>. Een </a:t>
            </a:r>
            <a:r>
              <a:rPr lang="nl-NL" dirty="0">
                <a:solidFill>
                  <a:srgbClr val="FFFF00"/>
                </a:solidFill>
              </a:rPr>
              <a:t>bacterie</a:t>
            </a:r>
            <a:r>
              <a:rPr lang="nl-NL" dirty="0">
                <a:solidFill>
                  <a:srgbClr val="FFFFFF"/>
                </a:solidFill>
              </a:rPr>
              <a:t> wordt overgedragen via speeksel, voorvocht, vaginaal vocht, sperma en bloed.</a:t>
            </a:r>
          </a:p>
          <a:p>
            <a:endParaRPr lang="nl-NL" dirty="0">
              <a:solidFill>
                <a:srgbClr val="FFFFFF"/>
              </a:solidFill>
            </a:endParaRPr>
          </a:p>
          <a:p>
            <a:r>
              <a:rPr lang="nl-NL" dirty="0">
                <a:solidFill>
                  <a:srgbClr val="FFFFFF"/>
                </a:solidFill>
              </a:rPr>
              <a:t>Meest voorkomend in Nederland: chlamydia, genitale wratten, gonorroe, herpes </a:t>
            </a:r>
            <a:r>
              <a:rPr lang="nl-NL" dirty="0" err="1">
                <a:solidFill>
                  <a:srgbClr val="FFFFFF"/>
                </a:solidFill>
              </a:rPr>
              <a:t>genitales</a:t>
            </a:r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458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FE6BFE-9E35-4768-BBCB-430C4F3E7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Cerebraal vasculair accident (CVA)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D2A983-317F-4B49-9E38-9CF963705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1700981"/>
            <a:ext cx="8051046" cy="4608379"/>
          </a:xfrm>
        </p:spPr>
        <p:txBody>
          <a:bodyPr>
            <a:normAutofit lnSpcReduction="10000"/>
          </a:bodyPr>
          <a:lstStyle/>
          <a:p>
            <a:pPr algn="r"/>
            <a:r>
              <a:rPr lang="nl-NL" sz="2000" dirty="0"/>
              <a:t>… oftewel een </a:t>
            </a:r>
            <a:r>
              <a:rPr lang="nl-NL" sz="2000" dirty="0">
                <a:solidFill>
                  <a:srgbClr val="FF0066"/>
                </a:solidFill>
              </a:rPr>
              <a:t>beroerte</a:t>
            </a:r>
            <a:r>
              <a:rPr lang="nl-NL" sz="2000" dirty="0"/>
              <a:t> betekent letterlijk </a:t>
            </a:r>
            <a:r>
              <a:rPr lang="nl-NL" sz="2000" dirty="0">
                <a:solidFill>
                  <a:srgbClr val="FF0066"/>
                </a:solidFill>
              </a:rPr>
              <a:t>‘een ongeluk in de hersenen’</a:t>
            </a:r>
          </a:p>
          <a:p>
            <a:pPr marL="0" indent="0">
              <a:buNone/>
            </a:pPr>
            <a:endParaRPr lang="nl-NL" sz="2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nl-NL" sz="2000" dirty="0"/>
              <a:t>Bloedingen en stolsels in de </a:t>
            </a:r>
            <a:r>
              <a:rPr lang="nl-NL" sz="2000" dirty="0">
                <a:solidFill>
                  <a:schemeClr val="accent2"/>
                </a:solidFill>
              </a:rPr>
              <a:t>bloedvaten </a:t>
            </a:r>
            <a:r>
              <a:rPr lang="nl-NL" sz="2000" dirty="0"/>
              <a:t>van de hersenen veroorzaken </a:t>
            </a:r>
            <a:r>
              <a:rPr lang="nl-NL" sz="2000" dirty="0">
                <a:solidFill>
                  <a:schemeClr val="accent2"/>
                </a:solidFill>
              </a:rPr>
              <a:t>hersenbeschadigingen</a:t>
            </a:r>
            <a:r>
              <a:rPr lang="nl-NL" sz="2000" dirty="0"/>
              <a:t>. Dit kan komen door </a:t>
            </a:r>
            <a:r>
              <a:rPr lang="nl-NL" sz="2000" dirty="0">
                <a:solidFill>
                  <a:schemeClr val="accent2"/>
                </a:solidFill>
              </a:rPr>
              <a:t>slechte vaten</a:t>
            </a:r>
            <a:r>
              <a:rPr lang="nl-NL" sz="2000" dirty="0"/>
              <a:t>, </a:t>
            </a:r>
            <a:r>
              <a:rPr lang="nl-NL" sz="2000" dirty="0">
                <a:solidFill>
                  <a:schemeClr val="accent2"/>
                </a:solidFill>
              </a:rPr>
              <a:t>te dik bloed </a:t>
            </a:r>
            <a:r>
              <a:rPr lang="nl-NL" sz="2000" dirty="0"/>
              <a:t>of een te </a:t>
            </a:r>
            <a:r>
              <a:rPr lang="nl-NL" sz="2000" dirty="0">
                <a:solidFill>
                  <a:schemeClr val="accent2"/>
                </a:solidFill>
              </a:rPr>
              <a:t>hoge bloedruk</a:t>
            </a:r>
            <a:r>
              <a:rPr lang="nl-NL" sz="2000" dirty="0"/>
              <a:t>.</a:t>
            </a:r>
          </a:p>
          <a:p>
            <a:pPr marL="0" indent="0">
              <a:buNone/>
            </a:pPr>
            <a:endParaRPr lang="nl-NL" sz="200" dirty="0"/>
          </a:p>
          <a:p>
            <a:pPr marL="0" indent="0">
              <a:buNone/>
            </a:pPr>
            <a:r>
              <a:rPr lang="nl-NL" sz="2000" b="1" dirty="0">
                <a:solidFill>
                  <a:schemeClr val="accent5">
                    <a:lumMod val="75000"/>
                  </a:schemeClr>
                </a:solidFill>
              </a:rPr>
              <a:t>Herseninfarct</a:t>
            </a:r>
          </a:p>
          <a:p>
            <a:pPr marL="0" indent="0">
              <a:buNone/>
            </a:pPr>
            <a:r>
              <a:rPr lang="nl-NL" sz="2000" dirty="0"/>
              <a:t>De doorbloeding van een bloedvat in de hersenen wordt onderbroken door een </a:t>
            </a:r>
            <a:r>
              <a:rPr lang="nl-NL" sz="2000" dirty="0">
                <a:solidFill>
                  <a:schemeClr val="accent5">
                    <a:lumMod val="75000"/>
                  </a:schemeClr>
                </a:solidFill>
              </a:rPr>
              <a:t>bloedstolsel</a:t>
            </a:r>
            <a:r>
              <a:rPr lang="nl-NL" sz="2000" dirty="0"/>
              <a:t>. Het bloedvatgedeelte achter het bloedstolsel krijgt geen </a:t>
            </a:r>
            <a:r>
              <a:rPr lang="nl-NL" sz="2000" dirty="0">
                <a:solidFill>
                  <a:schemeClr val="accent5">
                    <a:lumMod val="75000"/>
                  </a:schemeClr>
                </a:solidFill>
              </a:rPr>
              <a:t>zuurstof</a:t>
            </a:r>
            <a:r>
              <a:rPr lang="nl-NL" sz="2000" dirty="0"/>
              <a:t>, waardoor hersenweefsel beschadigt.</a:t>
            </a:r>
          </a:p>
          <a:p>
            <a:pPr marL="0" indent="0">
              <a:buNone/>
            </a:pPr>
            <a:endParaRPr lang="nl-NL" sz="200" dirty="0"/>
          </a:p>
          <a:p>
            <a:pPr marL="0" indent="0">
              <a:buNone/>
            </a:pPr>
            <a:r>
              <a:rPr lang="nl-NL" sz="2000" b="1" dirty="0">
                <a:solidFill>
                  <a:srgbClr val="FFC000"/>
                </a:solidFill>
              </a:rPr>
              <a:t>Hersenbloeding</a:t>
            </a:r>
          </a:p>
          <a:p>
            <a:pPr marL="0" indent="0">
              <a:buNone/>
            </a:pPr>
            <a:r>
              <a:rPr lang="nl-NL" sz="2000" dirty="0"/>
              <a:t>Een bloedvat in de hersenen </a:t>
            </a:r>
            <a:r>
              <a:rPr lang="nl-NL" sz="2000" dirty="0">
                <a:solidFill>
                  <a:srgbClr val="FFC000"/>
                </a:solidFill>
              </a:rPr>
              <a:t>barst</a:t>
            </a:r>
            <a:r>
              <a:rPr lang="nl-NL" sz="2000" dirty="0"/>
              <a:t> en de hersenen beschadigen doordat bloed komt waar het niet hoort. Vrijgekomen bloed kan gaan stollen en de </a:t>
            </a:r>
            <a:r>
              <a:rPr lang="nl-NL" sz="2000" dirty="0">
                <a:solidFill>
                  <a:srgbClr val="FFC000"/>
                </a:solidFill>
              </a:rPr>
              <a:t>druk</a:t>
            </a:r>
            <a:r>
              <a:rPr lang="nl-NL" sz="2000" dirty="0"/>
              <a:t> in de hersenen kan te hoog worden.</a:t>
            </a:r>
          </a:p>
        </p:txBody>
      </p:sp>
      <p:pic>
        <p:nvPicPr>
          <p:cNvPr id="6146" name="Picture 2" descr="Afbeeldingsresultaat voor beroerte">
            <a:extLst>
              <a:ext uri="{FF2B5EF4-FFF2-40B4-BE49-F238E27FC236}">
                <a16:creationId xmlns:a16="http://schemas.microsoft.com/office/drawing/2014/main" id="{F303F76D-D9DE-4B2A-80DF-8D2E64440A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66" b="21535"/>
          <a:stretch/>
        </p:blipFill>
        <p:spPr bwMode="auto">
          <a:xfrm>
            <a:off x="9353244" y="48719"/>
            <a:ext cx="2838756" cy="215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fbeeldingsresultaat voor beroerte">
            <a:extLst>
              <a:ext uri="{FF2B5EF4-FFF2-40B4-BE49-F238E27FC236}">
                <a16:creationId xmlns:a16="http://schemas.microsoft.com/office/drawing/2014/main" id="{9C78F60D-073A-4FB1-936E-E1172FFC1E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4" t="9038" r="34232" b="11514"/>
          <a:stretch/>
        </p:blipFill>
        <p:spPr bwMode="auto">
          <a:xfrm>
            <a:off x="9324822" y="4455557"/>
            <a:ext cx="2838756" cy="218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fbeeldingsresultaat voor beroerte">
            <a:extLst>
              <a:ext uri="{FF2B5EF4-FFF2-40B4-BE49-F238E27FC236}">
                <a16:creationId xmlns:a16="http://schemas.microsoft.com/office/drawing/2014/main" id="{12296C2F-172A-4744-8B80-4EF62AC95E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8" t="9038" r="1168" b="19989"/>
          <a:stretch/>
        </p:blipFill>
        <p:spPr bwMode="auto">
          <a:xfrm>
            <a:off x="9324822" y="2354944"/>
            <a:ext cx="2838756" cy="194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623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fbeeldingsresultaat voor het brein">
            <a:extLst>
              <a:ext uri="{FF2B5EF4-FFF2-40B4-BE49-F238E27FC236}">
                <a16:creationId xmlns:a16="http://schemas.microsoft.com/office/drawing/2014/main" id="{6C4EB560-1884-45A9-8C58-73C89C29A0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3" r="9091" b="749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5" name="Rectangle 71">
            <a:extLst>
              <a:ext uri="{FF2B5EF4-FFF2-40B4-BE49-F238E27FC236}">
                <a16:creationId xmlns:a16="http://schemas.microsoft.com/office/drawing/2014/main" id="{49E08AF5-3E90-4033-8EC2-5D18E03DF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C7A10C-164A-4FAB-B24C-1594BB695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000000"/>
                </a:solidFill>
              </a:rPr>
              <a:t>Gevolgen van een beroerte</a:t>
            </a:r>
          </a:p>
        </p:txBody>
      </p:sp>
      <p:cxnSp>
        <p:nvCxnSpPr>
          <p:cNvPr id="7176" name="Straight Connector 73">
            <a:extLst>
              <a:ext uri="{FF2B5EF4-FFF2-40B4-BE49-F238E27FC236}">
                <a16:creationId xmlns:a16="http://schemas.microsoft.com/office/drawing/2014/main" id="{6F171EE2-1899-4B71-B6F6-B7A0050CC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30BF85-8037-4CB6-8D19-5FAE467DB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6" cy="4023360"/>
          </a:xfrm>
        </p:spPr>
        <p:txBody>
          <a:bodyPr>
            <a:normAutofit/>
          </a:bodyPr>
          <a:lstStyle/>
          <a:p>
            <a:r>
              <a:rPr lang="nl-NL" sz="2000" dirty="0"/>
              <a:t>Schade in de hersenen:</a:t>
            </a:r>
            <a:endParaRPr lang="nl-NL" sz="2000" dirty="0"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nl-NL" sz="2000" dirty="0">
                <a:solidFill>
                  <a:srgbClr val="FF99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https://www.youtube.com/watch?v=GB0alp3liYQ</a:t>
            </a:r>
            <a:endParaRPr lang="nl-NL" sz="2000" dirty="0">
              <a:solidFill>
                <a:srgbClr val="FF9900"/>
              </a:solidFill>
            </a:endParaRPr>
          </a:p>
          <a:p>
            <a:endParaRPr lang="nl-NL" sz="2000" dirty="0">
              <a:solidFill>
                <a:srgbClr val="000000"/>
              </a:solidFill>
            </a:endParaRPr>
          </a:p>
          <a:p>
            <a:r>
              <a:rPr lang="nl-NL" sz="2000" dirty="0">
                <a:solidFill>
                  <a:srgbClr val="000000"/>
                </a:solidFill>
              </a:rPr>
              <a:t>Casus </a:t>
            </a:r>
            <a:r>
              <a:rPr lang="nl-NL" sz="2000" dirty="0" err="1">
                <a:solidFill>
                  <a:srgbClr val="000000"/>
                </a:solidFill>
              </a:rPr>
              <a:t>Phineas</a:t>
            </a:r>
            <a:r>
              <a:rPr lang="nl-NL" sz="2000" dirty="0">
                <a:solidFill>
                  <a:srgbClr val="000000"/>
                </a:solidFill>
              </a:rPr>
              <a:t> Gage:</a:t>
            </a:r>
          </a:p>
          <a:p>
            <a:r>
              <a:rPr lang="nl-NL" sz="2000" dirty="0">
                <a:solidFill>
                  <a:srgbClr val="FF99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https://youtu.be/vb8Jg1PAL90?t=9</a:t>
            </a:r>
            <a:endParaRPr lang="nl-NL" sz="20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44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9172A-5CBB-4637-A524-DDBC25013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Ziekten van </a:t>
            </a:r>
            <a:br>
              <a:rPr lang="nl-NL" sz="4800" dirty="0"/>
            </a:br>
            <a:r>
              <a:rPr lang="nl-NL" sz="4800" dirty="0"/>
              <a:t>uitscheidingsorgaan en darmen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509029-7C9B-44CE-B3A5-2B47F13F3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2000" dirty="0">
                <a:solidFill>
                  <a:schemeClr val="accent4">
                    <a:lumMod val="75000"/>
                  </a:schemeClr>
                </a:solidFill>
              </a:rPr>
              <a:t>Nieren</a:t>
            </a:r>
          </a:p>
          <a:p>
            <a:pPr marL="0" indent="0">
              <a:buNone/>
            </a:pPr>
            <a:r>
              <a:rPr lang="nl-NL" sz="2000" dirty="0"/>
              <a:t>- Functie: </a:t>
            </a:r>
            <a:r>
              <a:rPr lang="nl-NL" sz="2000" dirty="0">
                <a:solidFill>
                  <a:schemeClr val="accent4">
                    <a:lumMod val="75000"/>
                  </a:schemeClr>
                </a:solidFill>
              </a:rPr>
              <a:t>afvalstoffen</a:t>
            </a:r>
            <a:r>
              <a:rPr lang="nl-NL" sz="2000" dirty="0"/>
              <a:t> uitscheiden, </a:t>
            </a:r>
            <a:r>
              <a:rPr lang="nl-NL" sz="2000" dirty="0">
                <a:solidFill>
                  <a:schemeClr val="accent4">
                    <a:lumMod val="75000"/>
                  </a:schemeClr>
                </a:solidFill>
              </a:rPr>
              <a:t>vochtbalans </a:t>
            </a:r>
            <a:r>
              <a:rPr lang="nl-NL" sz="2000" dirty="0"/>
              <a:t>in het lichaam</a:t>
            </a:r>
          </a:p>
          <a:p>
            <a:pPr marL="0" indent="0">
              <a:buNone/>
            </a:pPr>
            <a:r>
              <a:rPr lang="nl-NL" sz="2000" dirty="0"/>
              <a:t>- Als de nieren niet functioneren, overlijdt de patiënt (</a:t>
            </a:r>
            <a:r>
              <a:rPr lang="nl-NL" sz="2000" dirty="0">
                <a:solidFill>
                  <a:schemeClr val="accent4">
                    <a:lumMod val="75000"/>
                  </a:schemeClr>
                </a:solidFill>
              </a:rPr>
              <a:t>vergiftigd</a:t>
            </a:r>
            <a:r>
              <a:rPr lang="nl-NL" sz="2000" dirty="0"/>
              <a:t>)</a:t>
            </a:r>
          </a:p>
          <a:p>
            <a:pPr marL="0" indent="0">
              <a:buNone/>
            </a:pPr>
            <a:r>
              <a:rPr lang="nl-NL" sz="2000" dirty="0"/>
              <a:t>- </a:t>
            </a:r>
            <a:r>
              <a:rPr lang="nl-NL" sz="2000" dirty="0">
                <a:solidFill>
                  <a:schemeClr val="accent4">
                    <a:lumMod val="75000"/>
                  </a:schemeClr>
                </a:solidFill>
              </a:rPr>
              <a:t>Nierdialyse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>
                <a:solidFill>
                  <a:srgbClr val="0070C0"/>
                </a:solidFill>
              </a:rPr>
              <a:t>Blaasontsteking</a:t>
            </a:r>
          </a:p>
          <a:p>
            <a:pPr marL="0" indent="0">
              <a:buNone/>
            </a:pPr>
            <a:r>
              <a:rPr lang="nl-NL" sz="2000" dirty="0"/>
              <a:t>- Ontsteking blaaswand</a:t>
            </a:r>
          </a:p>
          <a:p>
            <a:pPr marL="0" indent="0">
              <a:buNone/>
            </a:pPr>
            <a:r>
              <a:rPr lang="nl-NL" sz="2000" dirty="0"/>
              <a:t>- </a:t>
            </a:r>
            <a:r>
              <a:rPr lang="nl-NL" sz="2000" dirty="0">
                <a:solidFill>
                  <a:srgbClr val="0070C0"/>
                </a:solidFill>
              </a:rPr>
              <a:t>Bacterie</a:t>
            </a:r>
            <a:r>
              <a:rPr lang="nl-NL" sz="2000" dirty="0"/>
              <a:t> via urinebuis</a:t>
            </a:r>
          </a:p>
          <a:p>
            <a:pPr marL="0" indent="0">
              <a:buNone/>
            </a:pPr>
            <a:r>
              <a:rPr lang="nl-NL" sz="2000" dirty="0"/>
              <a:t>- Vaak plassen, brandende pijn, sterk ruikende urine, bloed in urine, zeurende pijn onderbuik</a:t>
            </a:r>
          </a:p>
          <a:p>
            <a:pPr marL="0" indent="0">
              <a:buNone/>
            </a:pPr>
            <a:r>
              <a:rPr lang="nl-NL" sz="2000" dirty="0"/>
              <a:t>- Behandeling d.m.v. </a:t>
            </a:r>
            <a:r>
              <a:rPr lang="nl-NL" sz="2000" dirty="0">
                <a:solidFill>
                  <a:srgbClr val="0070C0"/>
                </a:solidFill>
              </a:rPr>
              <a:t>antibiotica</a:t>
            </a:r>
          </a:p>
        </p:txBody>
      </p:sp>
      <p:pic>
        <p:nvPicPr>
          <p:cNvPr id="8194" name="Picture 2" descr="Afbeeldingsresultaat voor kidneyboon">
            <a:extLst>
              <a:ext uri="{FF2B5EF4-FFF2-40B4-BE49-F238E27FC236}">
                <a16:creationId xmlns:a16="http://schemas.microsoft.com/office/drawing/2014/main" id="{2B9B5BD2-47D1-418A-9D07-4E3860EC3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49" y="251337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494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beeldingsresultaat voor mening geven">
            <a:extLst>
              <a:ext uri="{FF2B5EF4-FFF2-40B4-BE49-F238E27FC236}">
                <a16:creationId xmlns:a16="http://schemas.microsoft.com/office/drawing/2014/main" id="{D67B4574-8BE6-4B55-9FB5-3D2BCF59E4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924E54B-A43D-4769-A6D3-D146FDDE9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Stellingen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C1F6092-7151-4260-936B-DFFA3C1BC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3E4481-8046-4D2A-8812-5079AE4D0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>
                <a:solidFill>
                  <a:srgbClr val="FFFFFF"/>
                </a:solidFill>
              </a:rPr>
              <a:t>Zieke mensen klagen veel</a:t>
            </a:r>
          </a:p>
          <a:p>
            <a:pPr marL="457200" indent="-457200">
              <a:buFont typeface="+mj-lt"/>
              <a:buAutoNum type="arabicPeriod"/>
            </a:pPr>
            <a:r>
              <a:rPr lang="nl-NL">
                <a:solidFill>
                  <a:srgbClr val="FFFFFF"/>
                </a:solidFill>
              </a:rPr>
              <a:t>Een ziekte herken je zo!</a:t>
            </a:r>
          </a:p>
          <a:p>
            <a:pPr marL="457200" indent="-457200">
              <a:buFont typeface="+mj-lt"/>
              <a:buAutoNum type="arabicPeriod"/>
            </a:pPr>
            <a:r>
              <a:rPr lang="nl-NL">
                <a:solidFill>
                  <a:srgbClr val="FFFFFF"/>
                </a:solidFill>
              </a:rPr>
              <a:t>Een welzijnswerker moet ziektes kunnen herkennen</a:t>
            </a:r>
          </a:p>
          <a:p>
            <a:pPr marL="457200" indent="-457200">
              <a:buFont typeface="+mj-lt"/>
              <a:buAutoNum type="arabicPeriod"/>
            </a:pPr>
            <a:r>
              <a:rPr lang="nl-NL">
                <a:solidFill>
                  <a:srgbClr val="FFFFFF"/>
                </a:solidFill>
              </a:rPr>
              <a:t>Iemand die een zieke heeft, is zielig</a:t>
            </a:r>
          </a:p>
          <a:p>
            <a:pPr marL="457200" indent="-457200">
              <a:buFont typeface="+mj-lt"/>
              <a:buAutoNum type="arabicPeriod"/>
            </a:pPr>
            <a:r>
              <a:rPr lang="nl-NL">
                <a:solidFill>
                  <a:srgbClr val="FFFFFF"/>
                </a:solidFill>
              </a:rPr>
              <a:t>Kinderziektes zijn onschuldig</a:t>
            </a:r>
          </a:p>
          <a:p>
            <a:pPr marL="457200" indent="-457200">
              <a:buFont typeface="+mj-lt"/>
              <a:buAutoNum type="arabicPeriod"/>
            </a:pPr>
            <a:r>
              <a:rPr lang="nl-NL">
                <a:solidFill>
                  <a:srgbClr val="FFFFFF"/>
                </a:solidFill>
              </a:rPr>
              <a:t>Ziektes vind ik meestal eng</a:t>
            </a:r>
          </a:p>
          <a:p>
            <a:pPr marL="457200" indent="-457200">
              <a:buFont typeface="+mj-lt"/>
              <a:buAutoNum type="arabicPeriod"/>
            </a:pPr>
            <a:r>
              <a:rPr lang="nl-NL">
                <a:solidFill>
                  <a:srgbClr val="FFFFFF"/>
                </a:solidFill>
              </a:rPr>
              <a:t>Iemand die ziek is, wil ik helpen</a:t>
            </a:r>
          </a:p>
        </p:txBody>
      </p:sp>
    </p:spTree>
    <p:extLst>
      <p:ext uri="{BB962C8B-B14F-4D97-AF65-F5344CB8AC3E}">
        <p14:creationId xmlns:p14="http://schemas.microsoft.com/office/powerpoint/2010/main" val="29994193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32DC26D-8B9B-4CC1-B3CC-D3EA0FB16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Afbeeldingsresultaat voor calender photo">
            <a:extLst>
              <a:ext uri="{FF2B5EF4-FFF2-40B4-BE49-F238E27FC236}">
                <a16:creationId xmlns:a16="http://schemas.microsoft.com/office/drawing/2014/main" id="{A84A1912-3F4F-4932-A131-A047991A6A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2" r="-1" b="-1"/>
          <a:stretch/>
        </p:blipFill>
        <p:spPr bwMode="auto">
          <a:xfrm>
            <a:off x="20" y="-1"/>
            <a:ext cx="121889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DF5A6DE-D52B-4ED2-91D9-D93470711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684437" cy="5571066"/>
          </a:xfrm>
        </p:spPr>
        <p:txBody>
          <a:bodyPr>
            <a:normAutofit/>
          </a:bodyPr>
          <a:lstStyle/>
          <a:p>
            <a:pPr algn="r"/>
            <a:r>
              <a:rPr lang="nl-NL"/>
              <a:t>Vorige week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BB7ADC3-53A0-44F2-914A-78CADAF33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9645" y="1828800"/>
            <a:ext cx="0" cy="3200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44D98C-3B09-4C3C-AF67-7FD057304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371" y="643467"/>
            <a:ext cx="6574112" cy="5571066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dirty="0"/>
              <a:t> Wat is een diagnose en hoe wordt deze gesteld?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 Waarom zijn er classificatiesystemen van diagnoses?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 Wat is EBP?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1858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714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BAAB12-D603-4398-ABDF-F6E658DE1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nl-NL">
                <a:solidFill>
                  <a:srgbClr val="FFFFFF"/>
                </a:solidFill>
              </a:rPr>
              <a:t>Programma</a:t>
            </a:r>
          </a:p>
        </p:txBody>
      </p:sp>
      <p:pic>
        <p:nvPicPr>
          <p:cNvPr id="1026" name="Picture 2" descr="Afbeeldingsresultaat voor lesson">
            <a:extLst>
              <a:ext uri="{FF2B5EF4-FFF2-40B4-BE49-F238E27FC236}">
                <a16:creationId xmlns:a16="http://schemas.microsoft.com/office/drawing/2014/main" id="{30E00E1A-CF98-41B4-87A7-CC92F418EB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3" r="1" b="7764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691E84-EA7C-4C2D-BFFA-7AE1FC291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nl-NL" dirty="0">
                <a:solidFill>
                  <a:srgbClr val="FFFFFF"/>
                </a:solidFill>
              </a:rPr>
              <a:t> </a:t>
            </a:r>
            <a:r>
              <a:rPr lang="nl-NL" sz="2000" dirty="0">
                <a:solidFill>
                  <a:srgbClr val="FFFFFF"/>
                </a:solidFill>
              </a:rPr>
              <a:t>A&amp;A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rgbClr val="FFFFFF"/>
                </a:solidFill>
              </a:rPr>
              <a:t> Kennistest hoofdstuk 2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rgbClr val="FFFFFF"/>
                </a:solidFill>
              </a:rPr>
              <a:t> Verdiepende theorie:</a:t>
            </a:r>
          </a:p>
          <a:p>
            <a:pPr marL="457200" lvl="3" indent="0">
              <a:buNone/>
            </a:pPr>
            <a:r>
              <a:rPr lang="nl-NL" sz="1600" dirty="0">
                <a:solidFill>
                  <a:srgbClr val="FFFFFF"/>
                </a:solidFill>
              </a:rPr>
              <a:t>3.1 Stoornis, beperking, handicap</a:t>
            </a:r>
          </a:p>
          <a:p>
            <a:pPr marL="457200" lvl="3" indent="0">
              <a:buNone/>
            </a:pPr>
            <a:r>
              <a:rPr lang="nl-NL" sz="1600" dirty="0">
                <a:solidFill>
                  <a:srgbClr val="FFFFFF"/>
                </a:solidFill>
              </a:rPr>
              <a:t>3.2 Acute ziektebeelden</a:t>
            </a:r>
          </a:p>
        </p:txBody>
      </p:sp>
    </p:spTree>
    <p:extLst>
      <p:ext uri="{BB962C8B-B14F-4D97-AF65-F5344CB8AC3E}">
        <p14:creationId xmlns:p14="http://schemas.microsoft.com/office/powerpoint/2010/main" val="1262506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4">
            <a:extLst>
              <a:ext uri="{FF2B5EF4-FFF2-40B4-BE49-F238E27FC236}">
                <a16:creationId xmlns:a16="http://schemas.microsoft.com/office/drawing/2014/main" id="{2BF2ABC8-4FD6-4B60-92A7-BB3BEE3C1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62DD098-1C86-4BD7-8AE0-CCA7BE04D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nl-NL"/>
              <a:t>Kennistest </a:t>
            </a:r>
            <a:r>
              <a:rPr lang="nl-NL" sz="2400"/>
              <a:t>(staat op de wiki)</a:t>
            </a:r>
            <a:endParaRPr lang="nl-NL" dirty="0"/>
          </a:p>
        </p:txBody>
      </p:sp>
      <p:cxnSp>
        <p:nvCxnSpPr>
          <p:cNvPr id="38" name="Straight Connector 36">
            <a:extLst>
              <a:ext uri="{FF2B5EF4-FFF2-40B4-BE49-F238E27FC236}">
                <a16:creationId xmlns:a16="http://schemas.microsoft.com/office/drawing/2014/main" id="{DCD479D3-536C-4161-A6F8-813D30719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jdelijke aanduiding voor inhoud 2">
            <a:extLst>
              <a:ext uri="{FF2B5EF4-FFF2-40B4-BE49-F238E27FC236}">
                <a16:creationId xmlns:a16="http://schemas.microsoft.com/office/drawing/2014/main" id="{0F5A333D-1D6E-4EA7-8BDD-199C263D5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764" y="2084832"/>
            <a:ext cx="8018271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sz="2000" dirty="0"/>
              <a:t> Test om te kijken wat je nog weet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/>
              <a:t> Theorie tot zover (H2 ‘Prof. werken voor MZ)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/>
              <a:t> 10 open vragen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/>
              <a:t> Klaar? Zelfstandig nakijken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/>
              <a:t> Klassikaal nabespreken</a:t>
            </a:r>
          </a:p>
        </p:txBody>
      </p:sp>
      <p:sp>
        <p:nvSpPr>
          <p:cNvPr id="43" name="Rectangle 38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exams GIF">
            <a:extLst>
              <a:ext uri="{FF2B5EF4-FFF2-40B4-BE49-F238E27FC236}">
                <a16:creationId xmlns:a16="http://schemas.microsoft.com/office/drawing/2014/main" id="{C0D53994-76F3-4FC7-995B-4B5B6A112E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999" y="3338163"/>
            <a:ext cx="428625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071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6">
            <a:extLst>
              <a:ext uri="{FF2B5EF4-FFF2-40B4-BE49-F238E27FC236}">
                <a16:creationId xmlns:a16="http://schemas.microsoft.com/office/drawing/2014/main" id="{FBA6828D-410E-4E1B-8CAD-4972FBB3B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428773-F789-43B7-B5FD-AE49E5BD2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2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5717D6-E10C-4886-A585-D7E1F3212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8600" y="804333"/>
            <a:ext cx="5130800" cy="5249334"/>
          </a:xfrm>
        </p:spPr>
        <p:txBody>
          <a:bodyPr anchor="ctr">
            <a:normAutofit fontScale="85000" lnSpcReduction="10000"/>
          </a:bodyPr>
          <a:lstStyle/>
          <a:p>
            <a:r>
              <a:rPr lang="nl-NL" sz="2400" b="1" dirty="0">
                <a:solidFill>
                  <a:srgbClr val="FFFFFF"/>
                </a:solidFill>
              </a:rPr>
              <a:t>Stoornis </a:t>
            </a:r>
          </a:p>
          <a:p>
            <a:r>
              <a:rPr lang="nl-NL" sz="2400" dirty="0">
                <a:solidFill>
                  <a:srgbClr val="FFFFFF"/>
                </a:solidFill>
              </a:rPr>
              <a:t>Afwijking in je lichaam of geest, of het functioneren ervan.</a:t>
            </a:r>
          </a:p>
          <a:p>
            <a:r>
              <a:rPr lang="nl-NL" sz="2400" dirty="0">
                <a:solidFill>
                  <a:srgbClr val="FFFFFF"/>
                </a:solidFill>
              </a:rPr>
              <a:t>Bijv. Alzheimer</a:t>
            </a:r>
          </a:p>
          <a:p>
            <a:endParaRPr lang="nl-NL" sz="500" dirty="0">
              <a:solidFill>
                <a:srgbClr val="FFFFFF"/>
              </a:solidFill>
            </a:endParaRPr>
          </a:p>
          <a:p>
            <a:r>
              <a:rPr lang="nl-NL" sz="2400" b="1" dirty="0">
                <a:solidFill>
                  <a:srgbClr val="FFFFFF"/>
                </a:solidFill>
              </a:rPr>
              <a:t>Beperking</a:t>
            </a:r>
          </a:p>
          <a:p>
            <a:r>
              <a:rPr lang="nl-NL" sz="2400" dirty="0">
                <a:solidFill>
                  <a:srgbClr val="FFFFFF"/>
                </a:solidFill>
              </a:rPr>
              <a:t>Verminderd functioneren door de gevolgen van een ziekte of aandoening.</a:t>
            </a:r>
          </a:p>
          <a:p>
            <a:r>
              <a:rPr lang="nl-NL" sz="2400" dirty="0">
                <a:solidFill>
                  <a:srgbClr val="FFFFFF"/>
                </a:solidFill>
              </a:rPr>
              <a:t>Bijv. geheugenverlies, verwardheid</a:t>
            </a:r>
          </a:p>
          <a:p>
            <a:endParaRPr lang="nl-NL" sz="500" dirty="0">
              <a:solidFill>
                <a:srgbClr val="FFFFFF"/>
              </a:solidFill>
            </a:endParaRPr>
          </a:p>
          <a:p>
            <a:r>
              <a:rPr lang="nl-NL" sz="2400" b="1" dirty="0">
                <a:solidFill>
                  <a:srgbClr val="FFFFFF"/>
                </a:solidFill>
              </a:rPr>
              <a:t>Handicap</a:t>
            </a:r>
          </a:p>
          <a:p>
            <a:r>
              <a:rPr lang="nl-NL" sz="2400" dirty="0">
                <a:solidFill>
                  <a:srgbClr val="FFFFFF"/>
                </a:solidFill>
              </a:rPr>
              <a:t>Een belemmering in het sociaal-maatschappelijk functioneren (participatieproblemen)</a:t>
            </a:r>
          </a:p>
          <a:p>
            <a:r>
              <a:rPr lang="nl-NL" sz="2400" dirty="0">
                <a:solidFill>
                  <a:srgbClr val="FFFFFF"/>
                </a:solidFill>
              </a:rPr>
              <a:t>Bijv. kan met de beperkingen door Alzheimer niet meer zelfstandig wonen</a:t>
            </a:r>
          </a:p>
        </p:txBody>
      </p:sp>
      <p:pic>
        <p:nvPicPr>
          <p:cNvPr id="2050" name="Picture 2" descr="Afbeeldingsresultaat voor alzheimer">
            <a:extLst>
              <a:ext uri="{FF2B5EF4-FFF2-40B4-BE49-F238E27FC236}">
                <a16:creationId xmlns:a16="http://schemas.microsoft.com/office/drawing/2014/main" id="{3D80597F-E1A0-4D6F-A06F-952A405B43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4"/>
          <a:stretch/>
        </p:blipFill>
        <p:spPr bwMode="auto">
          <a:xfrm>
            <a:off x="-1" y="2286000"/>
            <a:ext cx="600402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083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E6E75F-D376-423E-91E5-7AC810EC2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4649085" cy="1499616"/>
          </a:xfrm>
        </p:spPr>
        <p:txBody>
          <a:bodyPr>
            <a:normAutofit/>
          </a:bodyPr>
          <a:lstStyle/>
          <a:p>
            <a:r>
              <a:rPr lang="nl-NL" sz="4800" dirty="0"/>
              <a:t>Acute </a:t>
            </a:r>
            <a:br>
              <a:rPr lang="nl-NL" sz="4800" dirty="0"/>
            </a:br>
            <a:r>
              <a:rPr lang="nl-NL" sz="4800" dirty="0"/>
              <a:t>ziektebeelden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310CF3-341A-4FA0-A4B2-4F64FAFC1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2286000"/>
            <a:ext cx="4178653" cy="393192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sz="2000" dirty="0"/>
              <a:t> Verkoudheid en griep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/>
              <a:t> Allergische reacties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/>
              <a:t> Seksueel overdraagbare aandoeningen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/>
              <a:t> Hersenbloeding en herseninfarct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/>
              <a:t> Ziekten van uitscheidingsorganen en darmen</a:t>
            </a:r>
          </a:p>
        </p:txBody>
      </p:sp>
      <p:pic>
        <p:nvPicPr>
          <p:cNvPr id="2050" name="Picture 2" descr="Afbeeldingsresultaat voor hartslag">
            <a:extLst>
              <a:ext uri="{FF2B5EF4-FFF2-40B4-BE49-F238E27FC236}">
                <a16:creationId xmlns:a16="http://schemas.microsoft.com/office/drawing/2014/main" id="{6C5A7CC6-CAE3-4F00-BE4D-4B7649768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2781" y="1477044"/>
            <a:ext cx="6909577" cy="390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916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B55B858F-1E70-4E6F-BE67-C90AA7EDA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2762F01-1821-4B07-9BFD-9238A0768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Verkoudheid &amp; griep</a:t>
            </a: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1104BD89-6707-4892-B5BB-2329B7667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261CCE-F1E5-4091-BC91-3BE56FEB4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>
            <a:normAutofit/>
          </a:bodyPr>
          <a:lstStyle/>
          <a:p>
            <a:r>
              <a:rPr lang="nl-NL" sz="2000" dirty="0">
                <a:solidFill>
                  <a:srgbClr val="FFC000"/>
                </a:solidFill>
              </a:rPr>
              <a:t>Waar of niet waar?</a:t>
            </a:r>
          </a:p>
          <a:p>
            <a:r>
              <a:rPr lang="nl-NL" sz="2000" dirty="0">
                <a:solidFill>
                  <a:schemeClr val="bg1"/>
                </a:solidFill>
              </a:rPr>
              <a:t>“I</a:t>
            </a:r>
            <a:r>
              <a:rPr lang="nl-NL" sz="2000" dirty="0">
                <a:solidFill>
                  <a:srgbClr val="FFFFFF"/>
                </a:solidFill>
              </a:rPr>
              <a:t>n de winter hebben meer mensen de griep dan in de zomer. Dit komt doordat het dan kouder is en mensen daardoor vatbaarder zijn voor infecties.”</a:t>
            </a:r>
          </a:p>
          <a:p>
            <a:endParaRPr lang="nl-NL" sz="2000" dirty="0">
              <a:solidFill>
                <a:srgbClr val="FFFFFF"/>
              </a:solidFill>
            </a:endParaRPr>
          </a:p>
          <a:p>
            <a:r>
              <a:rPr lang="nl-NL" sz="2000" dirty="0">
                <a:solidFill>
                  <a:srgbClr val="FFC000"/>
                </a:solidFill>
              </a:rPr>
              <a:t>Antwoord: </a:t>
            </a:r>
            <a:r>
              <a:rPr lang="nl-NL" sz="1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https://www.youtube.com/watch?v=7oI3uf-Dhpc</a:t>
            </a:r>
            <a:endParaRPr lang="nl-NL" sz="2000" dirty="0">
              <a:solidFill>
                <a:schemeClr val="bg1"/>
              </a:solidFill>
            </a:endParaRPr>
          </a:p>
        </p:txBody>
      </p:sp>
      <p:pic>
        <p:nvPicPr>
          <p:cNvPr id="2050" name="Picture 2" descr="Afbeeldingsresultaat voor winter">
            <a:extLst>
              <a:ext uri="{FF2B5EF4-FFF2-40B4-BE49-F238E27FC236}">
                <a16:creationId xmlns:a16="http://schemas.microsoft.com/office/drawing/2014/main" id="{284070F3-1ED5-4F1E-BB35-6F9259537D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5" r="28714"/>
          <a:stretch/>
        </p:blipFill>
        <p:spPr bwMode="auto">
          <a:xfrm>
            <a:off x="6096000" y="640080"/>
            <a:ext cx="5455921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225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beeldingsresultaat voor verkoudheid">
            <a:extLst>
              <a:ext uri="{FF2B5EF4-FFF2-40B4-BE49-F238E27FC236}">
                <a16:creationId xmlns:a16="http://schemas.microsoft.com/office/drawing/2014/main" id="{93330ACC-44CD-4003-8975-44129657F1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"/>
          <a:stretch/>
        </p:blipFill>
        <p:spPr bwMode="auto">
          <a:xfrm>
            <a:off x="20" y="10"/>
            <a:ext cx="1219198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2762F01-1821-4B07-9BFD-9238A0768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nl-NL"/>
              <a:t>Verkoudheid &amp; griep</a:t>
            </a:r>
            <a:endParaRPr lang="nl-NL" dirty="0"/>
          </a:p>
        </p:txBody>
      </p:sp>
      <p:cxnSp>
        <p:nvCxnSpPr>
          <p:cNvPr id="3076" name="Straight Connector 70">
            <a:extLst>
              <a:ext uri="{FF2B5EF4-FFF2-40B4-BE49-F238E27FC236}">
                <a16:creationId xmlns:a16="http://schemas.microsoft.com/office/drawing/2014/main" id="{B6B73E4F-8088-4238-BCFD-15C21A18A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261CCE-F1E5-4091-BC91-3BE56FEB4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023360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chemeClr val="accent3"/>
                </a:solidFill>
              </a:rPr>
              <a:t>Verkoudheid</a:t>
            </a:r>
          </a:p>
          <a:p>
            <a:r>
              <a:rPr lang="nl-NL" dirty="0"/>
              <a:t>Besmettelijk, verdwijnt binnen 7 dagen</a:t>
            </a:r>
          </a:p>
          <a:p>
            <a:r>
              <a:rPr lang="nl-NL" dirty="0"/>
              <a:t>Hoofdpijn, loopneus en zere keel</a:t>
            </a:r>
          </a:p>
          <a:p>
            <a:endParaRPr lang="nl-NL" dirty="0"/>
          </a:p>
          <a:p>
            <a:r>
              <a:rPr lang="nl-NL" b="1" dirty="0">
                <a:solidFill>
                  <a:schemeClr val="accent3"/>
                </a:solidFill>
              </a:rPr>
              <a:t>Griep</a:t>
            </a:r>
          </a:p>
          <a:p>
            <a:r>
              <a:rPr lang="nl-NL" dirty="0"/>
              <a:t>Besmettelijk, meestal ‘s winters</a:t>
            </a:r>
          </a:p>
          <a:p>
            <a:r>
              <a:rPr lang="nl-NL" dirty="0"/>
              <a:t>Verkoudheid, koorts en spierpijn</a:t>
            </a:r>
          </a:p>
        </p:txBody>
      </p:sp>
    </p:spTree>
    <p:extLst>
      <p:ext uri="{BB962C8B-B14F-4D97-AF65-F5344CB8AC3E}">
        <p14:creationId xmlns:p14="http://schemas.microsoft.com/office/powerpoint/2010/main" val="3389512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3AE230-19B2-4B70-876F-17B4231B6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nl-NL"/>
              <a:t>Allergische reactie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FA7386-A39B-457E-9E91-1CB4C3480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158181"/>
            <a:ext cx="6066818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Een overgevoelige reactie (bijv. roodheid, zwelling, pijn en jeuk) van het lichaam op een bepaald </a:t>
            </a:r>
            <a:r>
              <a:rPr lang="nl-NL" sz="2000" dirty="0">
                <a:solidFill>
                  <a:schemeClr val="accent6">
                    <a:lumMod val="50000"/>
                  </a:schemeClr>
                </a:solidFill>
              </a:rPr>
              <a:t>allergeen.</a:t>
            </a:r>
          </a:p>
          <a:p>
            <a:pPr marL="0" indent="0">
              <a:buNone/>
            </a:pPr>
            <a:endParaRPr lang="nl-NL" sz="2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nl-NL" sz="2000" dirty="0"/>
              <a:t>Een allergeen is de </a:t>
            </a:r>
            <a:r>
              <a:rPr lang="nl-NL" sz="2000" dirty="0">
                <a:solidFill>
                  <a:schemeClr val="accent6">
                    <a:lumMod val="50000"/>
                  </a:schemeClr>
                </a:solidFill>
              </a:rPr>
              <a:t>stof</a:t>
            </a:r>
            <a:r>
              <a:rPr lang="nl-NL" sz="2000" dirty="0"/>
              <a:t> of </a:t>
            </a:r>
            <a:r>
              <a:rPr lang="nl-NL" sz="2000" dirty="0">
                <a:solidFill>
                  <a:schemeClr val="accent6">
                    <a:lumMod val="50000"/>
                  </a:schemeClr>
                </a:solidFill>
              </a:rPr>
              <a:t>prikkel</a:t>
            </a:r>
            <a:r>
              <a:rPr lang="nl-NL" sz="2000" dirty="0"/>
              <a:t> die de overgevoelige reactie veroorzaakt. Bijvoorbeeld?</a:t>
            </a:r>
          </a:p>
        </p:txBody>
      </p:sp>
      <p:pic>
        <p:nvPicPr>
          <p:cNvPr id="4098" name="Picture 2" descr="Afbeeldingsresultaat voor hooikoort">
            <a:extLst>
              <a:ext uri="{FF2B5EF4-FFF2-40B4-BE49-F238E27FC236}">
                <a16:creationId xmlns:a16="http://schemas.microsoft.com/office/drawing/2014/main" id="{7B093018-F1A2-4699-AA7E-DAF2CE1747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9" r="25404" b="-1"/>
          <a:stretch/>
        </p:blipFill>
        <p:spPr bwMode="auto">
          <a:xfrm>
            <a:off x="7552266" y="10"/>
            <a:ext cx="46397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beeldingsresultaat voor allergenen">
            <a:extLst>
              <a:ext uri="{FF2B5EF4-FFF2-40B4-BE49-F238E27FC236}">
                <a16:creationId xmlns:a16="http://schemas.microsoft.com/office/drawing/2014/main" id="{EFFBFC1D-580A-4CB7-886C-EB35FFF6B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65" y="3954979"/>
            <a:ext cx="6267144" cy="216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2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Integraal">
  <a:themeElements>
    <a:clrScheme name="Groengeel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FD4E5AFB0AD442843DE7B63A72A339" ma:contentTypeVersion="7" ma:contentTypeDescription="Een nieuw document maken." ma:contentTypeScope="" ma:versionID="beb140b8fb3b6082d355c053e36f6905">
  <xsd:schema xmlns:xsd="http://www.w3.org/2001/XMLSchema" xmlns:xs="http://www.w3.org/2001/XMLSchema" xmlns:p="http://schemas.microsoft.com/office/2006/metadata/properties" xmlns:ns3="507af903-65b2-4745-ba0b-8f5ed2839a78" xmlns:ns4="676ac126-91a4-489e-b65a-6c64be080df8" targetNamespace="http://schemas.microsoft.com/office/2006/metadata/properties" ma:root="true" ma:fieldsID="54bb46add1de90ff19a2d127035946c9" ns3:_="" ns4:_="">
    <xsd:import namespace="507af903-65b2-4745-ba0b-8f5ed2839a78"/>
    <xsd:import namespace="676ac126-91a4-489e-b65a-6c64be080df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7af903-65b2-4745-ba0b-8f5ed2839a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6ac126-91a4-489e-b65a-6c64be080df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E9D0324-3501-4ACC-886F-F1E2BD9590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7af903-65b2-4745-ba0b-8f5ed2839a78"/>
    <ds:schemaRef ds:uri="676ac126-91a4-489e-b65a-6c64be080d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ABB0FE-5C3E-4C49-941C-8461C68E07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DBE738-4522-4D27-9B54-06C5D644DD0D}">
  <ds:schemaRefs>
    <ds:schemaRef ds:uri="http://schemas.microsoft.com/office/2006/documentManagement/types"/>
    <ds:schemaRef ds:uri="http://schemas.microsoft.com/office/infopath/2007/PartnerControls"/>
    <ds:schemaRef ds:uri="676ac126-91a4-489e-b65a-6c64be080df8"/>
    <ds:schemaRef ds:uri="http://purl.org/dc/terms/"/>
    <ds:schemaRef ds:uri="http://purl.org/dc/elements/1.1/"/>
    <ds:schemaRef ds:uri="http://schemas.openxmlformats.org/package/2006/metadata/core-properties"/>
    <ds:schemaRef ds:uri="507af903-65b2-4745-ba0b-8f5ed2839a78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610</Words>
  <Application>Microsoft Office PowerPoint</Application>
  <PresentationFormat>Breedbeeld</PresentationFormat>
  <Paragraphs>96</Paragraphs>
  <Slides>14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1" baseType="lpstr">
      <vt:lpstr>Arial</vt:lpstr>
      <vt:lpstr>Calibri</vt:lpstr>
      <vt:lpstr>Tw Cen MT</vt:lpstr>
      <vt:lpstr>Tw Cen MT Condensed</vt:lpstr>
      <vt:lpstr>Wingdings</vt:lpstr>
      <vt:lpstr>Wingdings 3</vt:lpstr>
      <vt:lpstr>1_Integraal</vt:lpstr>
      <vt:lpstr>Pathologie &amp; Ziektebeelden</vt:lpstr>
      <vt:lpstr>Vorige week</vt:lpstr>
      <vt:lpstr>Programma</vt:lpstr>
      <vt:lpstr>Kennistest (staat op de wiki)</vt:lpstr>
      <vt:lpstr>PowerPoint-presentatie</vt:lpstr>
      <vt:lpstr>Acute  ziektebeelden</vt:lpstr>
      <vt:lpstr>Verkoudheid &amp; griep</vt:lpstr>
      <vt:lpstr>Verkoudheid &amp; griep</vt:lpstr>
      <vt:lpstr>Allergische reactie</vt:lpstr>
      <vt:lpstr>Seksueel overdraagbare aandoeningen</vt:lpstr>
      <vt:lpstr>Cerebraal vasculair accident (CVA)</vt:lpstr>
      <vt:lpstr>Gevolgen van een beroerte</vt:lpstr>
      <vt:lpstr>Ziekten van  uitscheidingsorgaan en darmen</vt:lpstr>
      <vt:lpstr>Stellingen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Pathologie &amp; Ziektebeelden</dc:title>
  <dc:creator>Yvonne van der Meulen</dc:creator>
  <cp:lastModifiedBy>Yvonne van der Meulen</cp:lastModifiedBy>
  <cp:revision>1</cp:revision>
  <dcterms:created xsi:type="dcterms:W3CDTF">2020-03-18T08:49:44Z</dcterms:created>
  <dcterms:modified xsi:type="dcterms:W3CDTF">2020-03-18T08:50:24Z</dcterms:modified>
</cp:coreProperties>
</file>